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sldIdLst>
    <p:sldId id="256" r:id="rId2"/>
    <p:sldId id="278" r:id="rId3"/>
    <p:sldId id="257" r:id="rId4"/>
    <p:sldId id="275" r:id="rId5"/>
    <p:sldId id="258" r:id="rId6"/>
    <p:sldId id="259" r:id="rId7"/>
    <p:sldId id="27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22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61FF-3873-4C27-97E6-A4071FB8D99A}" type="datetimeFigureOut">
              <a:rPr lang="es-CL" smtClean="0"/>
              <a:pPr/>
              <a:t>29-04-2020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C6D7-754E-4561-9CF6-FF3593079B1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75836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61FF-3873-4C27-97E6-A4071FB8D99A}" type="datetimeFigureOut">
              <a:rPr lang="es-CL" smtClean="0"/>
              <a:pPr/>
              <a:t>29-04-2020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C6D7-754E-4561-9CF6-FF3593079B1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91043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61FF-3873-4C27-97E6-A4071FB8D99A}" type="datetimeFigureOut">
              <a:rPr lang="es-CL" smtClean="0"/>
              <a:pPr/>
              <a:t>29-04-2020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C6D7-754E-4561-9CF6-FF3593079B1E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65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61FF-3873-4C27-97E6-A4071FB8D99A}" type="datetimeFigureOut">
              <a:rPr lang="es-CL" smtClean="0"/>
              <a:pPr/>
              <a:t>29-04-2020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C6D7-754E-4561-9CF6-FF3593079B1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254331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61FF-3873-4C27-97E6-A4071FB8D99A}" type="datetimeFigureOut">
              <a:rPr lang="es-CL" smtClean="0"/>
              <a:pPr/>
              <a:t>29-04-2020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C6D7-754E-4561-9CF6-FF3593079B1E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82694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61FF-3873-4C27-97E6-A4071FB8D99A}" type="datetimeFigureOut">
              <a:rPr lang="es-CL" smtClean="0"/>
              <a:pPr/>
              <a:t>29-04-2020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C6D7-754E-4561-9CF6-FF3593079B1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207476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61FF-3873-4C27-97E6-A4071FB8D99A}" type="datetimeFigureOut">
              <a:rPr lang="es-CL" smtClean="0"/>
              <a:pPr/>
              <a:t>29-04-2020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C6D7-754E-4561-9CF6-FF3593079B1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973321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61FF-3873-4C27-97E6-A4071FB8D99A}" type="datetimeFigureOut">
              <a:rPr lang="es-CL" smtClean="0"/>
              <a:pPr/>
              <a:t>29-04-2020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C6D7-754E-4561-9CF6-FF3593079B1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7330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61FF-3873-4C27-97E6-A4071FB8D99A}" type="datetimeFigureOut">
              <a:rPr lang="es-CL" smtClean="0"/>
              <a:pPr/>
              <a:t>29-04-2020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C6D7-754E-4561-9CF6-FF3593079B1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62601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61FF-3873-4C27-97E6-A4071FB8D99A}" type="datetimeFigureOut">
              <a:rPr lang="es-CL" smtClean="0"/>
              <a:pPr/>
              <a:t>29-04-2020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C6D7-754E-4561-9CF6-FF3593079B1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69897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61FF-3873-4C27-97E6-A4071FB8D99A}" type="datetimeFigureOut">
              <a:rPr lang="es-CL" smtClean="0"/>
              <a:pPr/>
              <a:t>29-04-2020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C6D7-754E-4561-9CF6-FF3593079B1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392268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61FF-3873-4C27-97E6-A4071FB8D99A}" type="datetimeFigureOut">
              <a:rPr lang="es-CL" smtClean="0"/>
              <a:pPr/>
              <a:t>29-04-2020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C6D7-754E-4561-9CF6-FF3593079B1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019861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61FF-3873-4C27-97E6-A4071FB8D99A}" type="datetimeFigureOut">
              <a:rPr lang="es-CL" smtClean="0"/>
              <a:pPr/>
              <a:t>29-04-2020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C6D7-754E-4561-9CF6-FF3593079B1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44436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61FF-3873-4C27-97E6-A4071FB8D99A}" type="datetimeFigureOut">
              <a:rPr lang="es-CL" smtClean="0"/>
              <a:pPr/>
              <a:t>29-04-2020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C6D7-754E-4561-9CF6-FF3593079B1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403588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61FF-3873-4C27-97E6-A4071FB8D99A}" type="datetimeFigureOut">
              <a:rPr lang="es-CL" smtClean="0"/>
              <a:pPr/>
              <a:t>29-04-2020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C6D7-754E-4561-9CF6-FF3593079B1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818053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61FF-3873-4C27-97E6-A4071FB8D99A}" type="datetimeFigureOut">
              <a:rPr lang="es-CL" smtClean="0"/>
              <a:pPr/>
              <a:t>29-04-2020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C6D7-754E-4561-9CF6-FF3593079B1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215763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161FF-3873-4C27-97E6-A4071FB8D99A}" type="datetimeFigureOut">
              <a:rPr lang="es-CL" smtClean="0"/>
              <a:pPr/>
              <a:t>29-04-2020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771C6D7-754E-4561-9CF6-FF3593079B1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53086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wP8WM8CuRU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fIDjqy7ZL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hyperlink" Target="https://www.youtube.com/watch?v=N-VmcczIx5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9Za5UWtIC0" TargetMode="External"/><Relationship Id="rId2" Type="http://schemas.openxmlformats.org/officeDocument/2006/relationships/hyperlink" Target="https://www.youtube.com/watch?v=iYz2E-LLAl0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39Sn10y7HM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C7252B-368A-437B-AFCF-8444E9D86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785" y="90152"/>
            <a:ext cx="10056803" cy="1945239"/>
          </a:xfrm>
        </p:spPr>
        <p:txBody>
          <a:bodyPr>
            <a:normAutofit fontScale="90000"/>
          </a:bodyPr>
          <a:lstStyle/>
          <a:p>
            <a:r>
              <a:rPr lang="es-CL" smtClean="0"/>
              <a:t/>
            </a:r>
            <a:br>
              <a:rPr lang="es-CL" smtClean="0"/>
            </a:br>
            <a:r>
              <a:rPr lang="es-CL" smtClean="0"/>
              <a:t/>
            </a:r>
            <a:br>
              <a:rPr lang="es-CL" smtClean="0"/>
            </a:br>
            <a:r>
              <a:rPr lang="es-CL" smtClean="0"/>
              <a:t/>
            </a:r>
            <a:br>
              <a:rPr lang="es-CL" smtClean="0"/>
            </a:b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919D81F-F3B5-4115-99AC-75DBF72A5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8968" y="5535943"/>
            <a:ext cx="6878533" cy="717995"/>
          </a:xfrm>
        </p:spPr>
        <p:txBody>
          <a:bodyPr>
            <a:normAutofit/>
          </a:bodyPr>
          <a:lstStyle/>
          <a:p>
            <a:r>
              <a:rPr lang="es-CL" sz="2800" b="1" smtClean="0"/>
              <a:t>DÍA INTERNACIONAL DEL DEPORTE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322" y="2058979"/>
            <a:ext cx="7034346" cy="342979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4E9FB6A-8852-45B5-8FF7-E44E0B19A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23460" y="4931883"/>
            <a:ext cx="1419936" cy="1926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4E9FB6A-8852-45B5-8FF7-E44E0B19A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21273" y="5522913"/>
            <a:ext cx="990316" cy="1343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45314" y="5942219"/>
            <a:ext cx="1002187" cy="122661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4403" y="1323149"/>
            <a:ext cx="3278261" cy="103368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292440" y="408253"/>
            <a:ext cx="3734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>
                <a:solidFill>
                  <a:schemeClr val="accent1">
                    <a:lumMod val="50000"/>
                  </a:schemeClr>
                </a:solidFill>
              </a:rPr>
              <a:t>FRIENDLY HIGH SCHOOL</a:t>
            </a:r>
          </a:p>
        </p:txBody>
      </p:sp>
    </p:spTree>
    <p:extLst>
      <p:ext uri="{BB962C8B-B14F-4D97-AF65-F5344CB8AC3E}">
        <p14:creationId xmlns:p14="http://schemas.microsoft.com/office/powerpoint/2010/main" xmlns="" val="4071073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41917" y="180304"/>
            <a:ext cx="7766936" cy="740965"/>
          </a:xfrm>
        </p:spPr>
        <p:txBody>
          <a:bodyPr/>
          <a:lstStyle/>
          <a:p>
            <a:pPr algn="l"/>
            <a:r>
              <a:rPr lang="es-CL" sz="3200" b="1" smtClean="0">
                <a:solidFill>
                  <a:schemeClr val="accent1">
                    <a:lumMod val="50000"/>
                  </a:schemeClr>
                </a:solidFill>
              </a:rPr>
              <a:t>EVOLUCIÓN DEL DEPORTE</a:t>
            </a:r>
            <a:endParaRPr lang="es-CL" sz="3200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251" y="5037280"/>
            <a:ext cx="2699898" cy="182072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4096" y="811368"/>
            <a:ext cx="8757634" cy="5525038"/>
          </a:xfrm>
        </p:spPr>
        <p:txBody>
          <a:bodyPr>
            <a:normAutofit fontScale="47500" lnSpcReduction="20000"/>
          </a:bodyPr>
          <a:lstStyle/>
          <a:p>
            <a:pPr algn="just"/>
            <a:endParaRPr lang="es-CL" sz="240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s-CL" sz="5000">
                <a:solidFill>
                  <a:schemeClr val="accent1">
                    <a:lumMod val="50000"/>
                  </a:schemeClr>
                </a:solidFill>
              </a:rPr>
              <a:t>La </a:t>
            </a:r>
            <a:r>
              <a:rPr lang="es-CL" sz="5000" b="1">
                <a:solidFill>
                  <a:schemeClr val="accent1">
                    <a:lumMod val="50000"/>
                  </a:schemeClr>
                </a:solidFill>
              </a:rPr>
              <a:t>historia del deporte</a:t>
            </a:r>
            <a:r>
              <a:rPr lang="es-CL" sz="5000">
                <a:solidFill>
                  <a:schemeClr val="accent1">
                    <a:lumMod val="50000"/>
                  </a:schemeClr>
                </a:solidFill>
              </a:rPr>
              <a:t> evidencia la evolución que ha vivido esta actividad, que pasó de ser algo físico utilitario para la supervivencia humana a una disciplina regida y controlada por diversas organizaciones, como las selecciones y asociaciones deportivas tanto nacionales como mundiales</a:t>
            </a:r>
            <a:r>
              <a:rPr lang="es-CL" sz="500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es-CL" sz="5000">
                <a:solidFill>
                  <a:schemeClr val="accent1">
                    <a:lumMod val="50000"/>
                  </a:schemeClr>
                </a:solidFill>
              </a:rPr>
              <a:t>Además de promover el desarrollo progresivo de la fuerza muscular, la velocidad, la agilidad, la concentración y la competitividad, el deporte ha sido considerado también como una forma de expresión cultural que está inmerso en la evolución de la historia de las sociedades humanas</a:t>
            </a:r>
            <a:r>
              <a:rPr lang="es-CL" sz="500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s-CL" sz="500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s-CL" sz="5000" smtClean="0">
                <a:solidFill>
                  <a:schemeClr val="accent1">
                    <a:lumMod val="50000"/>
                  </a:schemeClr>
                </a:solidFill>
              </a:rPr>
              <a:t>TE INVITAMOS A VISUALIZAR EL PRESENTE VIDEO</a:t>
            </a:r>
          </a:p>
          <a:p>
            <a:pPr algn="just"/>
            <a:r>
              <a:rPr lang="es-CL" sz="5000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</a:t>
            </a:r>
            <a:r>
              <a:rPr lang="es-CL" sz="500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www.youtube.com/watch?v=mwP8WM8CuRU</a:t>
            </a:r>
            <a:r>
              <a:rPr lang="es-CL" sz="500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</a:p>
          <a:p>
            <a:pPr algn="just"/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07275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140" y="1349263"/>
            <a:ext cx="8984164" cy="47166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3B8646-792C-4F13-9919-934783774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602" y="180303"/>
            <a:ext cx="8693239" cy="5619405"/>
          </a:xfrm>
        </p:spPr>
        <p:txBody>
          <a:bodyPr>
            <a:noAutofit/>
          </a:bodyPr>
          <a:lstStyle/>
          <a:p>
            <a:r>
              <a:rPr lang="es-CL" sz="320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s-CL" sz="320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s-CL" sz="3200" b="1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DÍA INTERNACIONAL DEL DEPORTE</a:t>
            </a:r>
            <a:r>
              <a:rPr lang="es-CL" sz="320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s-CL" sz="320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s-CL" sz="200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s-CL" sz="200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s-CL" sz="200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 </a:t>
            </a:r>
            <a:r>
              <a:rPr lang="es-CL" sz="200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 año 2013, la </a:t>
            </a:r>
            <a:r>
              <a:rPr lang="es-CL" sz="2000" i="1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Organización de Naciones Unidas</a:t>
            </a:r>
            <a:r>
              <a:rPr lang="es-CL" sz="200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proclamó el 6 de abril como </a:t>
            </a:r>
            <a:r>
              <a:rPr lang="es-CL" sz="2000" b="1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Día Internacional del Deporte para el Desarrollo y la Paz.</a:t>
            </a:r>
            <a:r>
              <a:rPr lang="es-CL" sz="200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Esta fecha fue escogida para conmemorar los primeros </a:t>
            </a:r>
            <a:r>
              <a:rPr lang="es-CL" sz="2000" i="1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Juegos Olímpicos llevados a cabo en Atenas</a:t>
            </a:r>
            <a:r>
              <a:rPr lang="es-CL" sz="200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Grecia en </a:t>
            </a:r>
            <a:r>
              <a:rPr lang="es-CL" sz="200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1896.</a:t>
            </a:r>
            <a:br>
              <a:rPr lang="es-CL" sz="200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s-CL" sz="200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s-CL" sz="200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s-CL" sz="2000" b="1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Deporte, desarrollo y paz</a:t>
            </a:r>
            <a:br>
              <a:rPr lang="es-CL" sz="2000" b="1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s-CL" sz="200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Sin duda alguna el deporte es un elemento importante para crear un entorno donde prevalezca la tolerancia, la solidaridad, la cooperación, la inclusión y la salud, ya que con su práctica se potencian valores como: el trabajo en equipo, respeto al adversario, cumplimiento de reglas, justicia y convivencia.</a:t>
            </a:r>
            <a:br>
              <a:rPr lang="es-CL" sz="200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s-CL" sz="200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 por ello que la Naciones Unidas, a través de su </a:t>
            </a:r>
            <a:r>
              <a:rPr lang="es-CL" sz="2000" b="1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Oficina sobre el Deporte para el Desarrollo y la Paz</a:t>
            </a:r>
            <a:r>
              <a:rPr lang="es-CL" sz="200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decidió dedicarle un día al deporte y su vínculo con el desarrollo y la paz.</a:t>
            </a:r>
            <a:br>
              <a:rPr lang="es-CL" sz="200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s-CL" sz="200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 este día se busca concienciar a la población sobre la importancia de la práctica deportiva y la actividad física en la salud, educación, inclusión, igualdad y desarrollo sostenible.</a:t>
            </a:r>
            <a:endParaRPr lang="es-CL" sz="2000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72AA3F3-DB10-4399-A456-490D8A7AF7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03667" y="326188"/>
            <a:ext cx="821997" cy="1115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91342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7AE8B47-AD90-4465-992D-2FF8776BB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5" y="210355"/>
            <a:ext cx="8596668" cy="660400"/>
          </a:xfrm>
        </p:spPr>
        <p:txBody>
          <a:bodyPr>
            <a:normAutofit fontScale="90000"/>
          </a:bodyPr>
          <a:lstStyle/>
          <a:p>
            <a:r>
              <a:rPr lang="es-CL" b="1" smtClean="0">
                <a:solidFill>
                  <a:schemeClr val="accent1">
                    <a:lumMod val="50000"/>
                  </a:schemeClr>
                </a:solidFill>
              </a:rPr>
              <a:t>CÓMO SE CELEBRA EL DÍA DEL DEPORTE</a:t>
            </a:r>
            <a:r>
              <a:rPr lang="es-CL" b="1"/>
              <a:t/>
            </a:r>
            <a:br>
              <a:rPr lang="es-CL" b="1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D89920A-B567-4E63-9609-8F44B3317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788" y="870755"/>
            <a:ext cx="8596668" cy="3880773"/>
          </a:xfrm>
        </p:spPr>
        <p:txBody>
          <a:bodyPr/>
          <a:lstStyle/>
          <a:p>
            <a:r>
              <a:rPr lang="es-CL" sz="2000">
                <a:solidFill>
                  <a:schemeClr val="accent1">
                    <a:lumMod val="50000"/>
                  </a:schemeClr>
                </a:solidFill>
              </a:rPr>
              <a:t>En todos los países del mundo se llevan a cabo diversas actividades, entre ellas:</a:t>
            </a:r>
          </a:p>
          <a:p>
            <a:r>
              <a:rPr lang="es-CL" sz="2000">
                <a:solidFill>
                  <a:schemeClr val="accent1">
                    <a:lumMod val="50000"/>
                  </a:schemeClr>
                </a:solidFill>
              </a:rPr>
              <a:t>Simposios, talleres y charlas relacionadas con el deporte y la salud.</a:t>
            </a:r>
          </a:p>
          <a:p>
            <a:r>
              <a:rPr lang="es-CL" sz="2000">
                <a:solidFill>
                  <a:schemeClr val="accent1">
                    <a:lumMod val="50000"/>
                  </a:schemeClr>
                </a:solidFill>
              </a:rPr>
              <a:t>Carreras, maratones y juegos deportivos colectivos.</a:t>
            </a:r>
          </a:p>
          <a:p>
            <a:r>
              <a:rPr lang="es-CL" sz="2000">
                <a:solidFill>
                  <a:schemeClr val="accent1">
                    <a:lumMod val="50000"/>
                  </a:schemeClr>
                </a:solidFill>
              </a:rPr>
              <a:t>Encuentros deportivos de fútbol, béisbol, canotaje, karate, judo y gimnasia, entre otros.</a:t>
            </a:r>
          </a:p>
          <a:p>
            <a:r>
              <a:rPr lang="es-CL" sz="2000">
                <a:solidFill>
                  <a:schemeClr val="accent1">
                    <a:lumMod val="50000"/>
                  </a:schemeClr>
                </a:solidFill>
              </a:rPr>
              <a:t>Ferias comunitarias con actividades deportivas, culturales y recreativas.</a:t>
            </a:r>
          </a:p>
          <a:p>
            <a:r>
              <a:rPr lang="es-CL" sz="2000">
                <a:solidFill>
                  <a:schemeClr val="accent1">
                    <a:lumMod val="50000"/>
                  </a:schemeClr>
                </a:solidFill>
              </a:rPr>
              <a:t>Campañas para promover la actividad física.</a:t>
            </a:r>
          </a:p>
          <a:p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555" y="3635187"/>
            <a:ext cx="3883869" cy="21860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55" y="4384478"/>
            <a:ext cx="4214178" cy="236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9315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89" y="326188"/>
            <a:ext cx="5482184" cy="548218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4E14E3-DA8A-4E5B-A024-761EC6BC5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135" y="278889"/>
            <a:ext cx="3502744" cy="4921806"/>
          </a:xfrm>
        </p:spPr>
        <p:txBody>
          <a:bodyPr>
            <a:normAutofit fontScale="90000"/>
          </a:bodyPr>
          <a:lstStyle/>
          <a:p>
            <a:r>
              <a:rPr lang="es-CL" sz="2400" b="1" smtClean="0">
                <a:solidFill>
                  <a:schemeClr val="accent1">
                    <a:lumMod val="50000"/>
                  </a:schemeClr>
                </a:solidFill>
              </a:rPr>
              <a:t>CÓMO SE PUEDE CELEBRAR ACTUALMENTE: </a:t>
            </a:r>
            <a:r>
              <a:rPr lang="es-CL" sz="2400" smtClean="0"/>
              <a:t/>
            </a:r>
            <a:br>
              <a:rPr lang="es-CL" sz="2400" smtClean="0"/>
            </a:br>
            <a:r>
              <a:rPr lang="es-CL" sz="2400" smtClean="0"/>
              <a:t/>
            </a:r>
            <a:br>
              <a:rPr lang="es-CL" sz="2400" smtClean="0"/>
            </a:br>
            <a:r>
              <a:rPr lang="es-CL" sz="2000" smtClean="0">
                <a:solidFill>
                  <a:schemeClr val="accent1">
                    <a:lumMod val="50000"/>
                  </a:schemeClr>
                </a:solidFill>
              </a:rPr>
              <a:t>En situaciones normales te invitaríamos a realizar alguna actividad física en el colegio, al aire libre u otra actividad relacionada con el deporte, sin embargo, como debemos permanecer en el hogar hasta nuevo aviso, te invitamos a realizar ejercicios en casa, ya sea aerobicos, yoga u otra actividad deportiva de tu preferencia.</a:t>
            </a:r>
            <a:br>
              <a:rPr lang="es-CL" sz="200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CL" sz="2000" smtClean="0">
                <a:solidFill>
                  <a:schemeClr val="accent1">
                    <a:lumMod val="50000"/>
                  </a:schemeClr>
                </a:solidFill>
              </a:rPr>
              <a:t>Siempre comenzar con un calentamiento y estiramiento del cuerpo. </a:t>
            </a:r>
            <a:br>
              <a:rPr lang="es-CL" sz="200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CL" sz="2000" smtClean="0">
                <a:solidFill>
                  <a:schemeClr val="accent1">
                    <a:lumMod val="50000"/>
                  </a:schemeClr>
                </a:solidFill>
              </a:rPr>
              <a:t>Un ejemplo es esta rutina de yoga.</a:t>
            </a:r>
            <a:br>
              <a:rPr lang="es-CL" sz="200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CL" sz="200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CL" sz="200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CL" sz="200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CL" sz="200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CL" sz="200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CL" sz="2000" smtClean="0">
                <a:solidFill>
                  <a:schemeClr val="accent1">
                    <a:lumMod val="50000"/>
                  </a:schemeClr>
                </a:solidFill>
              </a:rPr>
            </a:br>
            <a:endParaRPr lang="es-CL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E2374CA-A7E0-4524-9FD3-C6B97DB020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03667" y="326188"/>
            <a:ext cx="821997" cy="1115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10693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191" y="1256764"/>
            <a:ext cx="5215944" cy="417275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75BC18E-2C0F-4F36-8A56-35149F582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819" y="120127"/>
            <a:ext cx="7590903" cy="5907186"/>
          </a:xfrm>
        </p:spPr>
        <p:txBody>
          <a:bodyPr>
            <a:normAutofit fontScale="90000"/>
          </a:bodyPr>
          <a:lstStyle/>
          <a:p>
            <a:r>
              <a:rPr lang="es-CL" b="1" smtClean="0">
                <a:solidFill>
                  <a:schemeClr val="accent1">
                    <a:lumMod val="50000"/>
                  </a:schemeClr>
                </a:solidFill>
              </a:rPr>
              <a:t>BENEFICIOS DEL EJERCICIO FISICO:</a:t>
            </a:r>
            <a:r>
              <a:rPr lang="es-CL" sz="2200" b="1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CL" sz="2200" b="1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CL" sz="2200" b="1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CL" sz="2200" b="1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CL" sz="2200" smtClean="0">
                <a:solidFill>
                  <a:schemeClr val="accent1">
                    <a:lumMod val="50000"/>
                  </a:schemeClr>
                </a:solidFill>
              </a:rPr>
              <a:t>Muchos son los beneficios de practicar ejercicios tanto físico, mental y autoestima, visualiza este video:</a:t>
            </a:r>
            <a:r>
              <a:rPr lang="es-CL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CL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CL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CL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CL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CL">
                <a:solidFill>
                  <a:schemeClr val="accent1">
                    <a:lumMod val="50000"/>
                  </a:schemeClr>
                </a:solidFill>
              </a:rPr>
            </a:br>
            <a:r>
              <a:rPr lang="es-CL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CL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CL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CL">
                <a:solidFill>
                  <a:schemeClr val="accent1">
                    <a:lumMod val="50000"/>
                  </a:schemeClr>
                </a:solidFill>
              </a:rPr>
            </a:br>
            <a:r>
              <a:rPr lang="es-CL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CL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CL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CL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CL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CL">
                <a:solidFill>
                  <a:schemeClr val="accent1">
                    <a:lumMod val="50000"/>
                  </a:schemeClr>
                </a:solidFill>
              </a:rPr>
            </a:br>
            <a:r>
              <a:rPr lang="es-CL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CL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CL" sz="200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</a:t>
            </a:r>
            <a:r>
              <a:rPr lang="es-CL" sz="2000">
                <a:solidFill>
                  <a:schemeClr val="accent1">
                    <a:lumMod val="50000"/>
                  </a:schemeClr>
                </a:solidFill>
                <a:hlinkClick r:id="rId3"/>
              </a:rPr>
              <a:t>://www.youtube.com/watch?v=ZfIDjqy7ZLE</a:t>
            </a:r>
            <a:r>
              <a:rPr lang="es-CL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CL">
                <a:solidFill>
                  <a:schemeClr val="accent1">
                    <a:lumMod val="50000"/>
                  </a:schemeClr>
                </a:solidFill>
              </a:rPr>
            </a:br>
            <a:r>
              <a:rPr lang="es-CL" sz="2000">
                <a:solidFill>
                  <a:schemeClr val="accent1">
                    <a:lumMod val="50000"/>
                  </a:schemeClr>
                </a:solidFill>
                <a:hlinkClick r:id="rId4"/>
              </a:rPr>
              <a:t>https://</a:t>
            </a:r>
            <a:r>
              <a:rPr lang="es-CL" sz="200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www.youtube.com/watch?v=N-VmcczIx5M</a:t>
            </a:r>
            <a:r>
              <a:rPr lang="es-CL" sz="200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CL" sz="2000" smtClean="0"/>
              <a:t/>
            </a:r>
            <a:br>
              <a:rPr lang="es-CL" sz="2000" smtClean="0"/>
            </a:br>
            <a:r>
              <a:rPr lang="es-CL" sz="2000"/>
              <a:t/>
            </a:r>
            <a:br>
              <a:rPr lang="es-CL" sz="2000"/>
            </a:br>
            <a:endParaRPr lang="es-CL" sz="2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FD5EA93-75A0-4739-B511-8572C25846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03667" y="326188"/>
            <a:ext cx="821997" cy="1115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7432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0613" y="901522"/>
            <a:ext cx="7418232" cy="4597758"/>
          </a:xfrm>
        </p:spPr>
        <p:txBody>
          <a:bodyPr/>
          <a:lstStyle/>
          <a:p>
            <a:pPr algn="just"/>
            <a:r>
              <a:rPr lang="es-CL" smtClean="0">
                <a:hlinkClick r:id="rId2"/>
              </a:rPr>
              <a:t>LINK DE APOYO</a:t>
            </a:r>
          </a:p>
          <a:p>
            <a:pPr algn="just"/>
            <a:endParaRPr lang="es-CL">
              <a:solidFill>
                <a:schemeClr val="accent1">
                  <a:lumMod val="50000"/>
                </a:schemeClr>
              </a:solidFill>
              <a:hlinkClick r:id="rId2"/>
            </a:endParaRPr>
          </a:p>
          <a:p>
            <a:pPr algn="just"/>
            <a:r>
              <a:rPr lang="es-CL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</a:t>
            </a:r>
            <a:r>
              <a:rPr lang="es-CL">
                <a:solidFill>
                  <a:schemeClr val="accent1">
                    <a:lumMod val="50000"/>
                  </a:schemeClr>
                </a:solidFill>
                <a:hlinkClick r:id="rId2"/>
              </a:rPr>
              <a:t>://</a:t>
            </a:r>
            <a:r>
              <a:rPr lang="es-CL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www.youtube.com/watch?v=iYz2E-LLAl0</a:t>
            </a:r>
            <a:r>
              <a:rPr lang="es-CL" smtClean="0">
                <a:solidFill>
                  <a:schemeClr val="accent1">
                    <a:lumMod val="50000"/>
                  </a:schemeClr>
                </a:solidFill>
              </a:rPr>
              <a:t> (INFANTIL)</a:t>
            </a:r>
          </a:p>
          <a:p>
            <a:pPr algn="just"/>
            <a:r>
              <a:rPr lang="es-CL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</a:t>
            </a:r>
            <a:r>
              <a:rPr lang="es-CL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www.youtube.com/watch?v=69Za5UWtIC0</a:t>
            </a:r>
            <a:r>
              <a:rPr lang="es-CL" smtClean="0">
                <a:solidFill>
                  <a:schemeClr val="accent1">
                    <a:lumMod val="50000"/>
                  </a:schemeClr>
                </a:solidFill>
              </a:rPr>
              <a:t> (INFANTIL)</a:t>
            </a:r>
            <a:endParaRPr lang="es-CL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s-CL">
                <a:solidFill>
                  <a:schemeClr val="accent1">
                    <a:lumMod val="50000"/>
                  </a:schemeClr>
                </a:solidFill>
                <a:hlinkClick r:id="rId4"/>
              </a:rPr>
              <a:t>https://</a:t>
            </a:r>
            <a:r>
              <a:rPr lang="es-CL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www.youtube.com/watch?v=39Sn10y7HMM</a:t>
            </a:r>
            <a:r>
              <a:rPr lang="es-CL" smtClean="0">
                <a:solidFill>
                  <a:schemeClr val="accent1">
                    <a:lumMod val="50000"/>
                  </a:schemeClr>
                </a:solidFill>
              </a:rPr>
              <a:t> (JUVENIL-ADULTO)</a:t>
            </a:r>
            <a:endParaRPr lang="es-CL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s-CL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s-CL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s-CL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015507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9376</TotalTime>
  <Words>123</Words>
  <Application>Microsoft Office PowerPoint</Application>
  <PresentationFormat>Personalizado</PresentationFormat>
  <Paragraphs>26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Faceta</vt:lpstr>
      <vt:lpstr>   </vt:lpstr>
      <vt:lpstr>EVOLUCIÓN DEL DEPORTE</vt:lpstr>
      <vt:lpstr> DÍA INTERNACIONAL DEL DEPORTE  En el año 2013, la Organización de Naciones Unidas proclamó el 6 de abril como Día Internacional del Deporte para el Desarrollo y la Paz. Esta fecha fue escogida para conmemorar los primeros Juegos Olímpicos llevados a cabo en Atenas, Grecia en 1896.  Deporte, desarrollo y paz Sin duda alguna el deporte es un elemento importante para crear un entorno donde prevalezca la tolerancia, la solidaridad, la cooperación, la inclusión y la salud, ya que con su práctica se potencian valores como: el trabajo en equipo, respeto al adversario, cumplimiento de reglas, justicia y convivencia. Es por ello que la Naciones Unidas, a través de su Oficina sobre el Deporte para el Desarrollo y la Paz, decidió dedicarle un día al deporte y su vínculo con el desarrollo y la paz. Con este día se busca concienciar a la población sobre la importancia de la práctica deportiva y la actividad física en la salud, educación, inclusión, igualdad y desarrollo sostenible.</vt:lpstr>
      <vt:lpstr>CÓMO SE CELEBRA EL DÍA DEL DEPORTE </vt:lpstr>
      <vt:lpstr>CÓMO SE PUEDE CELEBRAR ACTUALMENTE:   En situaciones normales te invitaríamos a realizar alguna actividad física en el colegio, al aire libre u otra actividad relacionada con el deporte, sin embargo, como debemos permanecer en el hogar hasta nuevo aviso, te invitamos a realizar ejercicios en casa, ya sea aerobicos, yoga u otra actividad deportiva de tu preferencia. Siempre comenzar con un calentamiento y estiramiento del cuerpo.  Un ejemplo es esta rutina de yoga.    </vt:lpstr>
      <vt:lpstr>BENEFICIOS DEL EJERCICIO FISICO:  Muchos son los beneficios de practicar ejercicios tanto físico, mental y autoestima, visualiza este video:         https://www.youtube.com/watch?v=ZfIDjqy7ZLE https://www.youtube.com/watch?v=N-VmcczIx5M   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FRIENDLY HIGH SCHOOL</dc:title>
  <dc:creator>Luis Antonio Esparza Quiñenao</dc:creator>
  <cp:lastModifiedBy>lily</cp:lastModifiedBy>
  <cp:revision>44</cp:revision>
  <dcterms:created xsi:type="dcterms:W3CDTF">2019-07-04T22:09:08Z</dcterms:created>
  <dcterms:modified xsi:type="dcterms:W3CDTF">2020-04-29T22:55:21Z</dcterms:modified>
</cp:coreProperties>
</file>