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7" r:id="rId3"/>
    <p:sldId id="287" r:id="rId4"/>
    <p:sldId id="289" r:id="rId5"/>
    <p:sldId id="298" r:id="rId6"/>
    <p:sldId id="288" r:id="rId7"/>
    <p:sldId id="296" r:id="rId8"/>
    <p:sldId id="294" r:id="rId9"/>
    <p:sldId id="267" r:id="rId10"/>
    <p:sldId id="283" r:id="rId11"/>
    <p:sldId id="285" r:id="rId12"/>
    <p:sldId id="286" r:id="rId13"/>
    <p:sldId id="268" r:id="rId14"/>
    <p:sldId id="270" r:id="rId15"/>
    <p:sldId id="271" r:id="rId16"/>
    <p:sldId id="279" r:id="rId17"/>
    <p:sldId id="281" r:id="rId18"/>
    <p:sldId id="276" r:id="rId19"/>
    <p:sldId id="277" r:id="rId20"/>
    <p:sldId id="269" r:id="rId21"/>
    <p:sldId id="280" r:id="rId22"/>
    <p:sldId id="273" r:id="rId23"/>
    <p:sldId id="282" r:id="rId24"/>
    <p:sldId id="274" r:id="rId25"/>
    <p:sldId id="275" r:id="rId26"/>
    <p:sldId id="290" r:id="rId27"/>
    <p:sldId id="260" r:id="rId28"/>
    <p:sldId id="284" r:id="rId29"/>
    <p:sldId id="263" r:id="rId30"/>
    <p:sldId id="262" r:id="rId31"/>
    <p:sldId id="292" r:id="rId32"/>
    <p:sldId id="293" r:id="rId3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DEE574-C480-43CA-9404-0F758C844D25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6FFDDFC-59A2-4174-AE39-9C30CAB5D222}">
      <dgm:prSet phldrT="[Texto]" custT="1"/>
      <dgm:spPr/>
      <dgm:t>
        <a:bodyPr/>
        <a:lstStyle/>
        <a:p>
          <a:r>
            <a:rPr lang="es-ES" sz="1400" dirty="0" smtClean="0"/>
            <a:t>Todos los cursos tienen  clases en línea </a:t>
          </a:r>
          <a:endParaRPr lang="es-ES" sz="1400" dirty="0"/>
        </a:p>
      </dgm:t>
    </dgm:pt>
    <dgm:pt modelId="{32B994A3-0967-4F64-9C0A-CA2AC2A4AF30}" type="parTrans" cxnId="{61E10003-449F-4F80-8598-94D29CD64696}">
      <dgm:prSet/>
      <dgm:spPr/>
      <dgm:t>
        <a:bodyPr/>
        <a:lstStyle/>
        <a:p>
          <a:endParaRPr lang="es-ES"/>
        </a:p>
      </dgm:t>
    </dgm:pt>
    <dgm:pt modelId="{DFFE4893-76E4-4815-9EA3-185AD2301649}" type="sibTrans" cxnId="{61E10003-449F-4F80-8598-94D29CD64696}">
      <dgm:prSet/>
      <dgm:spPr/>
      <dgm:t>
        <a:bodyPr/>
        <a:lstStyle/>
        <a:p>
          <a:endParaRPr lang="es-ES"/>
        </a:p>
      </dgm:t>
    </dgm:pt>
    <dgm:pt modelId="{1CE6BCE1-B2BF-4BDB-BE8E-E2D76384E8FA}">
      <dgm:prSet phldrT="[Texto]"/>
      <dgm:spPr/>
      <dgm:t>
        <a:bodyPr/>
        <a:lstStyle/>
        <a:p>
          <a:endParaRPr lang="es-ES" dirty="0"/>
        </a:p>
      </dgm:t>
    </dgm:pt>
    <dgm:pt modelId="{6F318017-C1F7-4C5C-AF96-14DC9A29CF97}" type="parTrans" cxnId="{995E8AB6-F2BE-4132-9F46-E56E109F9281}">
      <dgm:prSet/>
      <dgm:spPr/>
      <dgm:t>
        <a:bodyPr/>
        <a:lstStyle/>
        <a:p>
          <a:endParaRPr lang="es-ES"/>
        </a:p>
      </dgm:t>
    </dgm:pt>
    <dgm:pt modelId="{8F0F22F6-EBF2-480C-B270-51D6A058708E}" type="sibTrans" cxnId="{995E8AB6-F2BE-4132-9F46-E56E109F9281}">
      <dgm:prSet/>
      <dgm:spPr/>
      <dgm:t>
        <a:bodyPr/>
        <a:lstStyle/>
        <a:p>
          <a:endParaRPr lang="es-ES"/>
        </a:p>
      </dgm:t>
    </dgm:pt>
    <dgm:pt modelId="{FED6FF21-575D-4574-BC29-8E2AB900ED38}">
      <dgm:prSet phldrT="[Texto]" custT="1"/>
      <dgm:spPr/>
      <dgm:t>
        <a:bodyPr/>
        <a:lstStyle/>
        <a:p>
          <a:endParaRPr lang="es-ES" sz="1400" dirty="0" smtClean="0"/>
        </a:p>
      </dgm:t>
    </dgm:pt>
    <dgm:pt modelId="{872C0557-910A-41E2-B75F-73DFA9E02E76}" type="parTrans" cxnId="{E1166AD2-18D9-4C3A-8BD8-2325F6641F30}">
      <dgm:prSet/>
      <dgm:spPr/>
      <dgm:t>
        <a:bodyPr/>
        <a:lstStyle/>
        <a:p>
          <a:endParaRPr lang="es-ES"/>
        </a:p>
      </dgm:t>
    </dgm:pt>
    <dgm:pt modelId="{D768FC68-A0A0-4475-81D4-72767E520735}" type="sibTrans" cxnId="{E1166AD2-18D9-4C3A-8BD8-2325F6641F30}">
      <dgm:prSet/>
      <dgm:spPr/>
      <dgm:t>
        <a:bodyPr/>
        <a:lstStyle/>
        <a:p>
          <a:endParaRPr lang="es-ES"/>
        </a:p>
      </dgm:t>
    </dgm:pt>
    <dgm:pt modelId="{C85D63A8-5FEF-41F7-87C1-8969F3140DEC}">
      <dgm:prSet phldrT="[Texto]" custT="1"/>
      <dgm:spPr/>
      <dgm:t>
        <a:bodyPr/>
        <a:lstStyle/>
        <a:p>
          <a:endParaRPr lang="es-ES" sz="1400" dirty="0" smtClean="0"/>
        </a:p>
        <a:p>
          <a:r>
            <a:rPr lang="es-ES" sz="1400" dirty="0" smtClean="0"/>
            <a:t>PRE-KINDER    -   3º Y 4º MEDIO</a:t>
          </a:r>
          <a:endParaRPr lang="es-ES" sz="1400" dirty="0"/>
        </a:p>
      </dgm:t>
    </dgm:pt>
    <dgm:pt modelId="{6290F7DA-F809-4ADB-82CE-52510588B619}" type="parTrans" cxnId="{15859181-FAB4-4761-83A3-2CCA618BC2A2}">
      <dgm:prSet/>
      <dgm:spPr/>
      <dgm:t>
        <a:bodyPr/>
        <a:lstStyle/>
        <a:p>
          <a:endParaRPr lang="es-ES"/>
        </a:p>
      </dgm:t>
    </dgm:pt>
    <dgm:pt modelId="{F00ED2D5-2183-45FC-B5A1-28EFBB0E1E1A}" type="sibTrans" cxnId="{15859181-FAB4-4761-83A3-2CCA618BC2A2}">
      <dgm:prSet/>
      <dgm:spPr/>
      <dgm:t>
        <a:bodyPr/>
        <a:lstStyle/>
        <a:p>
          <a:endParaRPr lang="es-ES"/>
        </a:p>
      </dgm:t>
    </dgm:pt>
    <dgm:pt modelId="{7B425826-35CA-4A46-A2B3-192B28666537}">
      <dgm:prSet/>
      <dgm:spPr/>
      <dgm:t>
        <a:bodyPr/>
        <a:lstStyle/>
        <a:p>
          <a:endParaRPr lang="es-ES"/>
        </a:p>
      </dgm:t>
    </dgm:pt>
    <dgm:pt modelId="{CD492C83-50E4-4625-A654-F41533EE6975}" type="parTrans" cxnId="{426300E8-5807-491A-8F1C-FB189C025834}">
      <dgm:prSet/>
      <dgm:spPr/>
      <dgm:t>
        <a:bodyPr/>
        <a:lstStyle/>
        <a:p>
          <a:endParaRPr lang="es-ES"/>
        </a:p>
      </dgm:t>
    </dgm:pt>
    <dgm:pt modelId="{18FEBEA1-FFF6-4CAA-99A4-799C2C3B705F}" type="sibTrans" cxnId="{426300E8-5807-491A-8F1C-FB189C025834}">
      <dgm:prSet/>
      <dgm:spPr/>
      <dgm:t>
        <a:bodyPr/>
        <a:lstStyle/>
        <a:p>
          <a:endParaRPr lang="es-ES"/>
        </a:p>
      </dgm:t>
    </dgm:pt>
    <dgm:pt modelId="{37C741DB-0267-4E1E-BF3C-3BB8D9EBE539}">
      <dgm:prSet/>
      <dgm:spPr/>
      <dgm:t>
        <a:bodyPr/>
        <a:lstStyle/>
        <a:p>
          <a:endParaRPr lang="es-ES"/>
        </a:p>
      </dgm:t>
    </dgm:pt>
    <dgm:pt modelId="{D7D989A4-C5C7-48F9-913C-CEF55CF14300}" type="parTrans" cxnId="{0FB8DB7A-A809-4FA1-B01C-65C147E679F4}">
      <dgm:prSet/>
      <dgm:spPr/>
      <dgm:t>
        <a:bodyPr/>
        <a:lstStyle/>
        <a:p>
          <a:endParaRPr lang="es-ES"/>
        </a:p>
      </dgm:t>
    </dgm:pt>
    <dgm:pt modelId="{9B563001-3E45-40F4-BBAC-CCE778A3DB3D}" type="sibTrans" cxnId="{0FB8DB7A-A809-4FA1-B01C-65C147E679F4}">
      <dgm:prSet/>
      <dgm:spPr/>
      <dgm:t>
        <a:bodyPr/>
        <a:lstStyle/>
        <a:p>
          <a:endParaRPr lang="es-ES"/>
        </a:p>
      </dgm:t>
    </dgm:pt>
    <dgm:pt modelId="{64DCA5FF-8B73-4AB4-A50A-80A24F9E1861}">
      <dgm:prSet phldrT="[Texto]"/>
      <dgm:spPr/>
      <dgm:t>
        <a:bodyPr/>
        <a:lstStyle/>
        <a:p>
          <a:endParaRPr lang="es-ES" dirty="0"/>
        </a:p>
      </dgm:t>
    </dgm:pt>
    <dgm:pt modelId="{34752707-5819-4603-90BB-7C65DEDDD295}" type="sibTrans" cxnId="{C43AF365-CCAB-45F1-ACFD-3B55394C3E68}">
      <dgm:prSet/>
      <dgm:spPr/>
      <dgm:t>
        <a:bodyPr/>
        <a:lstStyle/>
        <a:p>
          <a:endParaRPr lang="es-ES"/>
        </a:p>
      </dgm:t>
    </dgm:pt>
    <dgm:pt modelId="{3848059F-F65F-4114-A0DE-1EA4A526E6B3}" type="parTrans" cxnId="{C43AF365-CCAB-45F1-ACFD-3B55394C3E68}">
      <dgm:prSet/>
      <dgm:spPr/>
      <dgm:t>
        <a:bodyPr/>
        <a:lstStyle/>
        <a:p>
          <a:endParaRPr lang="es-ES"/>
        </a:p>
      </dgm:t>
    </dgm:pt>
    <dgm:pt modelId="{C99BC14F-D6E9-4088-A452-A6407004F2AE}" type="pres">
      <dgm:prSet presAssocID="{7CDEE574-C480-43CA-9404-0F758C844D25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87EA3814-C5C6-4A65-BB6E-9DF2F192FA5D}" type="pres">
      <dgm:prSet presAssocID="{64DCA5FF-8B73-4AB4-A50A-80A24F9E1861}" presName="root" presStyleCnt="0">
        <dgm:presLayoutVars>
          <dgm:chMax/>
          <dgm:chPref/>
        </dgm:presLayoutVars>
      </dgm:prSet>
      <dgm:spPr/>
    </dgm:pt>
    <dgm:pt modelId="{7ACF9343-A7AF-470B-B2AA-FF99EF0D02B9}" type="pres">
      <dgm:prSet presAssocID="{64DCA5FF-8B73-4AB4-A50A-80A24F9E1861}" presName="rootComposite" presStyleCnt="0">
        <dgm:presLayoutVars/>
      </dgm:prSet>
      <dgm:spPr/>
    </dgm:pt>
    <dgm:pt modelId="{FE7F1593-B30A-44AB-AAAE-21931B7AAEBB}" type="pres">
      <dgm:prSet presAssocID="{64DCA5FF-8B73-4AB4-A50A-80A24F9E1861}" presName="ParentAccent" presStyleLbl="alignNode1" presStyleIdx="0" presStyleCnt="4"/>
      <dgm:spPr>
        <a:solidFill>
          <a:srgbClr val="FFC000"/>
        </a:solidFill>
      </dgm:spPr>
    </dgm:pt>
    <dgm:pt modelId="{09C55D06-EADF-4E4D-ACD9-2F5B7C5B9C5F}" type="pres">
      <dgm:prSet presAssocID="{64DCA5FF-8B73-4AB4-A50A-80A24F9E1861}" presName="ParentSmallAccent" presStyleLbl="fgAcc1" presStyleIdx="0" presStyleCnt="4"/>
      <dgm:spPr/>
    </dgm:pt>
    <dgm:pt modelId="{1D2BBD79-2ADC-4A4E-BC21-01B16653C3B8}" type="pres">
      <dgm:prSet presAssocID="{64DCA5FF-8B73-4AB4-A50A-80A24F9E1861}" presName="Parent" presStyleLbl="revTx" presStyleIdx="0" presStyleCnt="7" custLinFactNeighborX="-288" custLinFactNeighborY="-1257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F38394-88BE-4406-ABB5-E51F894E71D8}" type="pres">
      <dgm:prSet presAssocID="{64DCA5FF-8B73-4AB4-A50A-80A24F9E1861}" presName="childShape" presStyleCnt="0">
        <dgm:presLayoutVars>
          <dgm:chMax val="0"/>
          <dgm:chPref val="0"/>
        </dgm:presLayoutVars>
      </dgm:prSet>
      <dgm:spPr/>
    </dgm:pt>
    <dgm:pt modelId="{0116E4BC-4200-4AC1-81B7-4DC80B377DFD}" type="pres">
      <dgm:prSet presAssocID="{96FFDDFC-59A2-4174-AE39-9C30CAB5D222}" presName="childComposite" presStyleCnt="0">
        <dgm:presLayoutVars>
          <dgm:chMax val="0"/>
          <dgm:chPref val="0"/>
        </dgm:presLayoutVars>
      </dgm:prSet>
      <dgm:spPr/>
    </dgm:pt>
    <dgm:pt modelId="{72B3CC3E-BC26-4C77-B3FD-72F9C646BF46}" type="pres">
      <dgm:prSet presAssocID="{96FFDDFC-59A2-4174-AE39-9C30CAB5D222}" presName="ChildAccent" presStyleLbl="solidFgAcc1" presStyleIdx="0" presStyleCnt="3"/>
      <dgm:spPr>
        <a:solidFill>
          <a:srgbClr val="FFC000"/>
        </a:solidFill>
      </dgm:spPr>
    </dgm:pt>
    <dgm:pt modelId="{21EEC140-0253-4F4F-AAFA-40401B73CF97}" type="pres">
      <dgm:prSet presAssocID="{96FFDDFC-59A2-4174-AE39-9C30CAB5D222}" presName="Child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BFE6FF-1EB0-4321-A18E-07347A74C49F}" type="pres">
      <dgm:prSet presAssocID="{1CE6BCE1-B2BF-4BDB-BE8E-E2D76384E8FA}" presName="root" presStyleCnt="0">
        <dgm:presLayoutVars>
          <dgm:chMax/>
          <dgm:chPref/>
        </dgm:presLayoutVars>
      </dgm:prSet>
      <dgm:spPr/>
    </dgm:pt>
    <dgm:pt modelId="{4FF2C06E-F128-40C1-874F-7ADE249193B1}" type="pres">
      <dgm:prSet presAssocID="{1CE6BCE1-B2BF-4BDB-BE8E-E2D76384E8FA}" presName="rootComposite" presStyleCnt="0">
        <dgm:presLayoutVars/>
      </dgm:prSet>
      <dgm:spPr/>
    </dgm:pt>
    <dgm:pt modelId="{944439E6-2187-42CA-BBAC-04DB0CDCAD6A}" type="pres">
      <dgm:prSet presAssocID="{1CE6BCE1-B2BF-4BDB-BE8E-E2D76384E8FA}" presName="ParentAccent" presStyleLbl="alignNode1" presStyleIdx="1" presStyleCnt="4"/>
      <dgm:spPr>
        <a:solidFill>
          <a:schemeClr val="accent6">
            <a:lumMod val="40000"/>
            <a:lumOff val="60000"/>
          </a:schemeClr>
        </a:solidFill>
      </dgm:spPr>
    </dgm:pt>
    <dgm:pt modelId="{85B10D40-DE9B-4FBE-894C-314B77C0AB45}" type="pres">
      <dgm:prSet presAssocID="{1CE6BCE1-B2BF-4BDB-BE8E-E2D76384E8FA}" presName="ParentSmallAccent" presStyleLbl="fgAcc1" presStyleIdx="1" presStyleCnt="4"/>
      <dgm:spPr/>
    </dgm:pt>
    <dgm:pt modelId="{90856D29-838A-41E4-9414-59ABD95991E4}" type="pres">
      <dgm:prSet presAssocID="{1CE6BCE1-B2BF-4BDB-BE8E-E2D76384E8FA}" presName="Parent" presStyleLbl="revTx" presStyleIdx="2" presStyleCnt="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2BA759-F469-4BAE-A87A-16D3C961A38A}" type="pres">
      <dgm:prSet presAssocID="{1CE6BCE1-B2BF-4BDB-BE8E-E2D76384E8FA}" presName="childShape" presStyleCnt="0">
        <dgm:presLayoutVars>
          <dgm:chMax val="0"/>
          <dgm:chPref val="0"/>
        </dgm:presLayoutVars>
      </dgm:prSet>
      <dgm:spPr/>
    </dgm:pt>
    <dgm:pt modelId="{9177BD0E-01E7-4792-A43D-4BBA45DED7ED}" type="pres">
      <dgm:prSet presAssocID="{FED6FF21-575D-4574-BC29-8E2AB900ED38}" presName="childComposite" presStyleCnt="0">
        <dgm:presLayoutVars>
          <dgm:chMax val="0"/>
          <dgm:chPref val="0"/>
        </dgm:presLayoutVars>
      </dgm:prSet>
      <dgm:spPr/>
    </dgm:pt>
    <dgm:pt modelId="{0864C251-6002-42FE-A125-C3C2E252852C}" type="pres">
      <dgm:prSet presAssocID="{FED6FF21-575D-4574-BC29-8E2AB900ED38}" presName="ChildAccent" presStyleLbl="solidFgAcc1" presStyleIdx="1" presStyleCnt="3" custLinFactX="1400000" custLinFactNeighborX="1444846" custLinFactNeighborY="-58284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s-ES"/>
        </a:p>
      </dgm:t>
    </dgm:pt>
    <dgm:pt modelId="{FCA84306-04E7-476E-8948-51F0E2F3E303}" type="pres">
      <dgm:prSet presAssocID="{FED6FF21-575D-4574-BC29-8E2AB900ED38}" presName="Child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B4989F-6BD9-41AA-B10C-230935E6E4A1}" type="pres">
      <dgm:prSet presAssocID="{C85D63A8-5FEF-41F7-87C1-8969F3140DEC}" presName="childComposite" presStyleCnt="0">
        <dgm:presLayoutVars>
          <dgm:chMax val="0"/>
          <dgm:chPref val="0"/>
        </dgm:presLayoutVars>
      </dgm:prSet>
      <dgm:spPr/>
    </dgm:pt>
    <dgm:pt modelId="{8F574A3A-3013-4E05-8519-5D8994B9542A}" type="pres">
      <dgm:prSet presAssocID="{C85D63A8-5FEF-41F7-87C1-8969F3140DEC}" presName="ChildAccent" presStyleLbl="solidFgAcc1" presStyleIdx="2" presStyleCnt="3" custLinFactY="100000" custLinFactNeighborX="-11948" custLinFactNeighborY="109096"/>
      <dgm:spPr>
        <a:solidFill>
          <a:schemeClr val="accent6">
            <a:lumMod val="40000"/>
            <a:lumOff val="60000"/>
          </a:schemeClr>
        </a:solidFill>
      </dgm:spPr>
    </dgm:pt>
    <dgm:pt modelId="{DBCFC83E-E3A4-44A7-B19D-616217C7EC5A}" type="pres">
      <dgm:prSet presAssocID="{C85D63A8-5FEF-41F7-87C1-8969F3140DEC}" presName="Child" presStyleLbl="revTx" presStyleIdx="4" presStyleCnt="7" custLinFactNeighborX="2688" custLinFactNeighborY="768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E3C94C-0EA8-413F-924A-2426E46FA895}" type="pres">
      <dgm:prSet presAssocID="{7B425826-35CA-4A46-A2B3-192B28666537}" presName="root" presStyleCnt="0">
        <dgm:presLayoutVars>
          <dgm:chMax/>
          <dgm:chPref/>
        </dgm:presLayoutVars>
      </dgm:prSet>
      <dgm:spPr/>
    </dgm:pt>
    <dgm:pt modelId="{0E21FE51-767B-43FC-A929-4718246B9D23}" type="pres">
      <dgm:prSet presAssocID="{7B425826-35CA-4A46-A2B3-192B28666537}" presName="rootComposite" presStyleCnt="0">
        <dgm:presLayoutVars/>
      </dgm:prSet>
      <dgm:spPr/>
    </dgm:pt>
    <dgm:pt modelId="{C582FBA6-C5E0-4020-9B9E-186F655C71F4}" type="pres">
      <dgm:prSet presAssocID="{7B425826-35CA-4A46-A2B3-192B28666537}" presName="ParentAccent" presStyleLbl="alignNode1" presStyleIdx="2" presStyleCnt="4"/>
      <dgm:spPr/>
    </dgm:pt>
    <dgm:pt modelId="{DBFD0079-D337-4EBD-9627-9E6F4EC3BF09}" type="pres">
      <dgm:prSet presAssocID="{7B425826-35CA-4A46-A2B3-192B28666537}" presName="ParentSmallAccent" presStyleLbl="fgAcc1" presStyleIdx="2" presStyleCnt="4"/>
      <dgm:spPr/>
    </dgm:pt>
    <dgm:pt modelId="{2B2EAAA1-A2ED-429C-852F-760FF4AEA278}" type="pres">
      <dgm:prSet presAssocID="{7B425826-35CA-4A46-A2B3-192B28666537}" presName="Parent" presStyleLbl="revTx" presStyleIdx="5" presStyleCnt="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F1A1DA-F11A-47AC-8481-9696473A6FC3}" type="pres">
      <dgm:prSet presAssocID="{7B425826-35CA-4A46-A2B3-192B28666537}" presName="childShape" presStyleCnt="0">
        <dgm:presLayoutVars>
          <dgm:chMax val="0"/>
          <dgm:chPref val="0"/>
        </dgm:presLayoutVars>
      </dgm:prSet>
      <dgm:spPr/>
    </dgm:pt>
    <dgm:pt modelId="{2C0183D8-3C48-465C-9249-6711288FDFE1}" type="pres">
      <dgm:prSet presAssocID="{37C741DB-0267-4E1E-BF3C-3BB8D9EBE539}" presName="root" presStyleCnt="0">
        <dgm:presLayoutVars>
          <dgm:chMax/>
          <dgm:chPref/>
        </dgm:presLayoutVars>
      </dgm:prSet>
      <dgm:spPr/>
    </dgm:pt>
    <dgm:pt modelId="{55E3808A-80A8-4C32-8E42-C421016D5579}" type="pres">
      <dgm:prSet presAssocID="{37C741DB-0267-4E1E-BF3C-3BB8D9EBE539}" presName="rootComposite" presStyleCnt="0">
        <dgm:presLayoutVars/>
      </dgm:prSet>
      <dgm:spPr/>
    </dgm:pt>
    <dgm:pt modelId="{FCBC1241-2D15-4BD4-8A31-9BBB93C394CA}" type="pres">
      <dgm:prSet presAssocID="{37C741DB-0267-4E1E-BF3C-3BB8D9EBE539}" presName="ParentAccent" presStyleLbl="alignNode1" presStyleIdx="3" presStyleCnt="4"/>
      <dgm:spPr>
        <a:solidFill>
          <a:schemeClr val="accent2">
            <a:lumMod val="60000"/>
            <a:lumOff val="40000"/>
          </a:schemeClr>
        </a:solidFill>
      </dgm:spPr>
    </dgm:pt>
    <dgm:pt modelId="{C5346DA7-675B-448F-BAA0-ACCD33AC9F97}" type="pres">
      <dgm:prSet presAssocID="{37C741DB-0267-4E1E-BF3C-3BB8D9EBE539}" presName="ParentSmallAccent" presStyleLbl="fgAcc1" presStyleIdx="3" presStyleCnt="4"/>
      <dgm:spPr/>
    </dgm:pt>
    <dgm:pt modelId="{67ABFDCE-1393-4C53-AA2B-899173A216EE}" type="pres">
      <dgm:prSet presAssocID="{37C741DB-0267-4E1E-BF3C-3BB8D9EBE539}" presName="Parent" presStyleLbl="revTx" presStyleIdx="6" presStyleCnt="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E19F74-17ED-48B6-89BA-8CCAF5017001}" type="pres">
      <dgm:prSet presAssocID="{37C741DB-0267-4E1E-BF3C-3BB8D9EBE539}" presName="childShape" presStyleCnt="0">
        <dgm:presLayoutVars>
          <dgm:chMax val="0"/>
          <dgm:chPref val="0"/>
        </dgm:presLayoutVars>
      </dgm:prSet>
      <dgm:spPr/>
    </dgm:pt>
  </dgm:ptLst>
  <dgm:cxnLst>
    <dgm:cxn modelId="{61E10003-449F-4F80-8598-94D29CD64696}" srcId="{64DCA5FF-8B73-4AB4-A50A-80A24F9E1861}" destId="{96FFDDFC-59A2-4174-AE39-9C30CAB5D222}" srcOrd="0" destOrd="0" parTransId="{32B994A3-0967-4F64-9C0A-CA2AC2A4AF30}" sibTransId="{DFFE4893-76E4-4815-9EA3-185AD2301649}"/>
    <dgm:cxn modelId="{274BEE2C-B4BD-4458-BD23-C7506512A6A9}" type="presOf" srcId="{64DCA5FF-8B73-4AB4-A50A-80A24F9E1861}" destId="{1D2BBD79-2ADC-4A4E-BC21-01B16653C3B8}" srcOrd="0" destOrd="0" presId="urn:microsoft.com/office/officeart/2008/layout/SquareAccentList"/>
    <dgm:cxn modelId="{EB0A5117-3AF4-4267-AB1E-826ACE0C0A4D}" type="presOf" srcId="{C85D63A8-5FEF-41F7-87C1-8969F3140DEC}" destId="{DBCFC83E-E3A4-44A7-B19D-616217C7EC5A}" srcOrd="0" destOrd="0" presId="urn:microsoft.com/office/officeart/2008/layout/SquareAccentList"/>
    <dgm:cxn modelId="{E1166AD2-18D9-4C3A-8BD8-2325F6641F30}" srcId="{1CE6BCE1-B2BF-4BDB-BE8E-E2D76384E8FA}" destId="{FED6FF21-575D-4574-BC29-8E2AB900ED38}" srcOrd="0" destOrd="0" parTransId="{872C0557-910A-41E2-B75F-73DFA9E02E76}" sibTransId="{D768FC68-A0A0-4475-81D4-72767E520735}"/>
    <dgm:cxn modelId="{426300E8-5807-491A-8F1C-FB189C025834}" srcId="{7CDEE574-C480-43CA-9404-0F758C844D25}" destId="{7B425826-35CA-4A46-A2B3-192B28666537}" srcOrd="2" destOrd="0" parTransId="{CD492C83-50E4-4625-A654-F41533EE6975}" sibTransId="{18FEBEA1-FFF6-4CAA-99A4-799C2C3B705F}"/>
    <dgm:cxn modelId="{60BB6763-39DF-47A5-8568-5A016A0BC25D}" type="presOf" srcId="{37C741DB-0267-4E1E-BF3C-3BB8D9EBE539}" destId="{67ABFDCE-1393-4C53-AA2B-899173A216EE}" srcOrd="0" destOrd="0" presId="urn:microsoft.com/office/officeart/2008/layout/SquareAccentList"/>
    <dgm:cxn modelId="{EFF95688-ED4F-4652-B79E-B3378D426800}" type="presOf" srcId="{96FFDDFC-59A2-4174-AE39-9C30CAB5D222}" destId="{21EEC140-0253-4F4F-AAFA-40401B73CF97}" srcOrd="0" destOrd="0" presId="urn:microsoft.com/office/officeart/2008/layout/SquareAccentList"/>
    <dgm:cxn modelId="{8C9C79A3-27F1-48DD-AFE3-7CACC21CF7ED}" type="presOf" srcId="{7B425826-35CA-4A46-A2B3-192B28666537}" destId="{2B2EAAA1-A2ED-429C-852F-760FF4AEA278}" srcOrd="0" destOrd="0" presId="urn:microsoft.com/office/officeart/2008/layout/SquareAccentList"/>
    <dgm:cxn modelId="{15859181-FAB4-4761-83A3-2CCA618BC2A2}" srcId="{1CE6BCE1-B2BF-4BDB-BE8E-E2D76384E8FA}" destId="{C85D63A8-5FEF-41F7-87C1-8969F3140DEC}" srcOrd="1" destOrd="0" parTransId="{6290F7DA-F809-4ADB-82CE-52510588B619}" sibTransId="{F00ED2D5-2183-45FC-B5A1-28EFBB0E1E1A}"/>
    <dgm:cxn modelId="{026B212B-9DBD-4B73-B432-AAECA04D981E}" type="presOf" srcId="{7CDEE574-C480-43CA-9404-0F758C844D25}" destId="{C99BC14F-D6E9-4088-A452-A6407004F2AE}" srcOrd="0" destOrd="0" presId="urn:microsoft.com/office/officeart/2008/layout/SquareAccentList"/>
    <dgm:cxn modelId="{C43AF365-CCAB-45F1-ACFD-3B55394C3E68}" srcId="{7CDEE574-C480-43CA-9404-0F758C844D25}" destId="{64DCA5FF-8B73-4AB4-A50A-80A24F9E1861}" srcOrd="0" destOrd="0" parTransId="{3848059F-F65F-4114-A0DE-1EA4A526E6B3}" sibTransId="{34752707-5819-4603-90BB-7C65DEDDD295}"/>
    <dgm:cxn modelId="{0FB8DB7A-A809-4FA1-B01C-65C147E679F4}" srcId="{7CDEE574-C480-43CA-9404-0F758C844D25}" destId="{37C741DB-0267-4E1E-BF3C-3BB8D9EBE539}" srcOrd="3" destOrd="0" parTransId="{D7D989A4-C5C7-48F9-913C-CEF55CF14300}" sibTransId="{9B563001-3E45-40F4-BBAC-CCE778A3DB3D}"/>
    <dgm:cxn modelId="{9CCB4B59-FB03-480A-B7BB-BC71B5451AF1}" type="presOf" srcId="{1CE6BCE1-B2BF-4BDB-BE8E-E2D76384E8FA}" destId="{90856D29-838A-41E4-9414-59ABD95991E4}" srcOrd="0" destOrd="0" presId="urn:microsoft.com/office/officeart/2008/layout/SquareAccentList"/>
    <dgm:cxn modelId="{2BB529C5-1841-403E-A531-9A5C10BD29BD}" type="presOf" srcId="{FED6FF21-575D-4574-BC29-8E2AB900ED38}" destId="{FCA84306-04E7-476E-8948-51F0E2F3E303}" srcOrd="0" destOrd="0" presId="urn:microsoft.com/office/officeart/2008/layout/SquareAccentList"/>
    <dgm:cxn modelId="{995E8AB6-F2BE-4132-9F46-E56E109F9281}" srcId="{7CDEE574-C480-43CA-9404-0F758C844D25}" destId="{1CE6BCE1-B2BF-4BDB-BE8E-E2D76384E8FA}" srcOrd="1" destOrd="0" parTransId="{6F318017-C1F7-4C5C-AF96-14DC9A29CF97}" sibTransId="{8F0F22F6-EBF2-480C-B270-51D6A058708E}"/>
    <dgm:cxn modelId="{204EA352-88CA-4A95-8905-A6FB1A478238}" type="presParOf" srcId="{C99BC14F-D6E9-4088-A452-A6407004F2AE}" destId="{87EA3814-C5C6-4A65-BB6E-9DF2F192FA5D}" srcOrd="0" destOrd="0" presId="urn:microsoft.com/office/officeart/2008/layout/SquareAccentList"/>
    <dgm:cxn modelId="{08E63BEA-9BA9-4A04-B762-E924D9DE9DD1}" type="presParOf" srcId="{87EA3814-C5C6-4A65-BB6E-9DF2F192FA5D}" destId="{7ACF9343-A7AF-470B-B2AA-FF99EF0D02B9}" srcOrd="0" destOrd="0" presId="urn:microsoft.com/office/officeart/2008/layout/SquareAccentList"/>
    <dgm:cxn modelId="{72CFB7A8-3828-4CE3-96AB-D564DCD5B568}" type="presParOf" srcId="{7ACF9343-A7AF-470B-B2AA-FF99EF0D02B9}" destId="{FE7F1593-B30A-44AB-AAAE-21931B7AAEBB}" srcOrd="0" destOrd="0" presId="urn:microsoft.com/office/officeart/2008/layout/SquareAccentList"/>
    <dgm:cxn modelId="{C879AE0D-810E-4EA2-8CC2-EBE40FAAE46D}" type="presParOf" srcId="{7ACF9343-A7AF-470B-B2AA-FF99EF0D02B9}" destId="{09C55D06-EADF-4E4D-ACD9-2F5B7C5B9C5F}" srcOrd="1" destOrd="0" presId="urn:microsoft.com/office/officeart/2008/layout/SquareAccentList"/>
    <dgm:cxn modelId="{DCBDC2C1-96AF-46F8-B0DA-0B1282E941EE}" type="presParOf" srcId="{7ACF9343-A7AF-470B-B2AA-FF99EF0D02B9}" destId="{1D2BBD79-2ADC-4A4E-BC21-01B16653C3B8}" srcOrd="2" destOrd="0" presId="urn:microsoft.com/office/officeart/2008/layout/SquareAccentList"/>
    <dgm:cxn modelId="{67229157-FA0A-4945-A37E-1E21CA726A8B}" type="presParOf" srcId="{87EA3814-C5C6-4A65-BB6E-9DF2F192FA5D}" destId="{4DF38394-88BE-4406-ABB5-E51F894E71D8}" srcOrd="1" destOrd="0" presId="urn:microsoft.com/office/officeart/2008/layout/SquareAccentList"/>
    <dgm:cxn modelId="{C9E8E202-EA10-4FE3-B7C9-8E612417F391}" type="presParOf" srcId="{4DF38394-88BE-4406-ABB5-E51F894E71D8}" destId="{0116E4BC-4200-4AC1-81B7-4DC80B377DFD}" srcOrd="0" destOrd="0" presId="urn:microsoft.com/office/officeart/2008/layout/SquareAccentList"/>
    <dgm:cxn modelId="{DE7122FD-62F8-4159-A2BF-170DE8509B8A}" type="presParOf" srcId="{0116E4BC-4200-4AC1-81B7-4DC80B377DFD}" destId="{72B3CC3E-BC26-4C77-B3FD-72F9C646BF46}" srcOrd="0" destOrd="0" presId="urn:microsoft.com/office/officeart/2008/layout/SquareAccentList"/>
    <dgm:cxn modelId="{D4575B99-02ED-4A74-979F-FA1BAE02D44B}" type="presParOf" srcId="{0116E4BC-4200-4AC1-81B7-4DC80B377DFD}" destId="{21EEC140-0253-4F4F-AAFA-40401B73CF97}" srcOrd="1" destOrd="0" presId="urn:microsoft.com/office/officeart/2008/layout/SquareAccentList"/>
    <dgm:cxn modelId="{A4F0295F-4FD2-453A-8512-F137E9A35543}" type="presParOf" srcId="{C99BC14F-D6E9-4088-A452-A6407004F2AE}" destId="{8BBFE6FF-1EB0-4321-A18E-07347A74C49F}" srcOrd="1" destOrd="0" presId="urn:microsoft.com/office/officeart/2008/layout/SquareAccentList"/>
    <dgm:cxn modelId="{5212DB5F-2982-4D52-A46B-47CE6C6FA1D0}" type="presParOf" srcId="{8BBFE6FF-1EB0-4321-A18E-07347A74C49F}" destId="{4FF2C06E-F128-40C1-874F-7ADE249193B1}" srcOrd="0" destOrd="0" presId="urn:microsoft.com/office/officeart/2008/layout/SquareAccentList"/>
    <dgm:cxn modelId="{866844FF-36C7-4596-9A2A-585538787833}" type="presParOf" srcId="{4FF2C06E-F128-40C1-874F-7ADE249193B1}" destId="{944439E6-2187-42CA-BBAC-04DB0CDCAD6A}" srcOrd="0" destOrd="0" presId="urn:microsoft.com/office/officeart/2008/layout/SquareAccentList"/>
    <dgm:cxn modelId="{09BB51A5-16BB-418B-8698-18886DD73765}" type="presParOf" srcId="{4FF2C06E-F128-40C1-874F-7ADE249193B1}" destId="{85B10D40-DE9B-4FBE-894C-314B77C0AB45}" srcOrd="1" destOrd="0" presId="urn:microsoft.com/office/officeart/2008/layout/SquareAccentList"/>
    <dgm:cxn modelId="{8EB445EF-E3C8-4B0C-97A3-9ECC88865A7F}" type="presParOf" srcId="{4FF2C06E-F128-40C1-874F-7ADE249193B1}" destId="{90856D29-838A-41E4-9414-59ABD95991E4}" srcOrd="2" destOrd="0" presId="urn:microsoft.com/office/officeart/2008/layout/SquareAccentList"/>
    <dgm:cxn modelId="{0D7F0802-20B0-431C-8EE1-2F6E91081644}" type="presParOf" srcId="{8BBFE6FF-1EB0-4321-A18E-07347A74C49F}" destId="{322BA759-F469-4BAE-A87A-16D3C961A38A}" srcOrd="1" destOrd="0" presId="urn:microsoft.com/office/officeart/2008/layout/SquareAccentList"/>
    <dgm:cxn modelId="{02E3ACB7-FDDB-4B1A-8D25-00077D4308F8}" type="presParOf" srcId="{322BA759-F469-4BAE-A87A-16D3C961A38A}" destId="{9177BD0E-01E7-4792-A43D-4BBA45DED7ED}" srcOrd="0" destOrd="0" presId="urn:microsoft.com/office/officeart/2008/layout/SquareAccentList"/>
    <dgm:cxn modelId="{5061E5E1-40E8-4D03-A2BC-CE262940DC1C}" type="presParOf" srcId="{9177BD0E-01E7-4792-A43D-4BBA45DED7ED}" destId="{0864C251-6002-42FE-A125-C3C2E252852C}" srcOrd="0" destOrd="0" presId="urn:microsoft.com/office/officeart/2008/layout/SquareAccentList"/>
    <dgm:cxn modelId="{767F92E1-7FBD-4074-B0A0-79C3B348A14D}" type="presParOf" srcId="{9177BD0E-01E7-4792-A43D-4BBA45DED7ED}" destId="{FCA84306-04E7-476E-8948-51F0E2F3E303}" srcOrd="1" destOrd="0" presId="urn:microsoft.com/office/officeart/2008/layout/SquareAccentList"/>
    <dgm:cxn modelId="{BC6B406C-F8D2-4AAC-A95F-0340B5094015}" type="presParOf" srcId="{322BA759-F469-4BAE-A87A-16D3C961A38A}" destId="{69B4989F-6BD9-41AA-B10C-230935E6E4A1}" srcOrd="1" destOrd="0" presId="urn:microsoft.com/office/officeart/2008/layout/SquareAccentList"/>
    <dgm:cxn modelId="{22A829D1-3E3C-463D-A3C9-C1B114C0E26F}" type="presParOf" srcId="{69B4989F-6BD9-41AA-B10C-230935E6E4A1}" destId="{8F574A3A-3013-4E05-8519-5D8994B9542A}" srcOrd="0" destOrd="0" presId="urn:microsoft.com/office/officeart/2008/layout/SquareAccentList"/>
    <dgm:cxn modelId="{513BA117-3DAE-4DD1-8E2D-24479A848CA4}" type="presParOf" srcId="{69B4989F-6BD9-41AA-B10C-230935E6E4A1}" destId="{DBCFC83E-E3A4-44A7-B19D-616217C7EC5A}" srcOrd="1" destOrd="0" presId="urn:microsoft.com/office/officeart/2008/layout/SquareAccentList"/>
    <dgm:cxn modelId="{492A3CA0-551A-44A8-AFA2-9322B50B63C2}" type="presParOf" srcId="{C99BC14F-D6E9-4088-A452-A6407004F2AE}" destId="{6EE3C94C-0EA8-413F-924A-2426E46FA895}" srcOrd="2" destOrd="0" presId="urn:microsoft.com/office/officeart/2008/layout/SquareAccentList"/>
    <dgm:cxn modelId="{387376D4-616C-4258-9E6A-D94E11D593B8}" type="presParOf" srcId="{6EE3C94C-0EA8-413F-924A-2426E46FA895}" destId="{0E21FE51-767B-43FC-A929-4718246B9D23}" srcOrd="0" destOrd="0" presId="urn:microsoft.com/office/officeart/2008/layout/SquareAccentList"/>
    <dgm:cxn modelId="{E4E05927-1260-4DE3-8E9E-7F0EEAF4F402}" type="presParOf" srcId="{0E21FE51-767B-43FC-A929-4718246B9D23}" destId="{C582FBA6-C5E0-4020-9B9E-186F655C71F4}" srcOrd="0" destOrd="0" presId="urn:microsoft.com/office/officeart/2008/layout/SquareAccentList"/>
    <dgm:cxn modelId="{8859BB15-7121-4181-8708-19EBF56B6CB8}" type="presParOf" srcId="{0E21FE51-767B-43FC-A929-4718246B9D23}" destId="{DBFD0079-D337-4EBD-9627-9E6F4EC3BF09}" srcOrd="1" destOrd="0" presId="urn:microsoft.com/office/officeart/2008/layout/SquareAccentList"/>
    <dgm:cxn modelId="{91CFE4A2-5891-4173-9EA9-5365ACFDE38A}" type="presParOf" srcId="{0E21FE51-767B-43FC-A929-4718246B9D23}" destId="{2B2EAAA1-A2ED-429C-852F-760FF4AEA278}" srcOrd="2" destOrd="0" presId="urn:microsoft.com/office/officeart/2008/layout/SquareAccentList"/>
    <dgm:cxn modelId="{ACD7E9CB-71DE-4D97-A4FB-5B92D319F117}" type="presParOf" srcId="{6EE3C94C-0EA8-413F-924A-2426E46FA895}" destId="{81F1A1DA-F11A-47AC-8481-9696473A6FC3}" srcOrd="1" destOrd="0" presId="urn:microsoft.com/office/officeart/2008/layout/SquareAccentList"/>
    <dgm:cxn modelId="{EB6711AE-1502-4760-9A33-A76FB5903BED}" type="presParOf" srcId="{C99BC14F-D6E9-4088-A452-A6407004F2AE}" destId="{2C0183D8-3C48-465C-9249-6711288FDFE1}" srcOrd="3" destOrd="0" presId="urn:microsoft.com/office/officeart/2008/layout/SquareAccentList"/>
    <dgm:cxn modelId="{6A19501A-29B6-4DA5-A363-73969651779C}" type="presParOf" srcId="{2C0183D8-3C48-465C-9249-6711288FDFE1}" destId="{55E3808A-80A8-4C32-8E42-C421016D5579}" srcOrd="0" destOrd="0" presId="urn:microsoft.com/office/officeart/2008/layout/SquareAccentList"/>
    <dgm:cxn modelId="{6333DCF2-C166-4F17-A534-7E553E884D03}" type="presParOf" srcId="{55E3808A-80A8-4C32-8E42-C421016D5579}" destId="{FCBC1241-2D15-4BD4-8A31-9BBB93C394CA}" srcOrd="0" destOrd="0" presId="urn:microsoft.com/office/officeart/2008/layout/SquareAccentList"/>
    <dgm:cxn modelId="{27BF8DCC-727A-4AF3-9031-9AC8883AE574}" type="presParOf" srcId="{55E3808A-80A8-4C32-8E42-C421016D5579}" destId="{C5346DA7-675B-448F-BAA0-ACCD33AC9F97}" srcOrd="1" destOrd="0" presId="urn:microsoft.com/office/officeart/2008/layout/SquareAccentList"/>
    <dgm:cxn modelId="{3D53CC25-B122-41C3-8D4D-F67C586AEBB8}" type="presParOf" srcId="{55E3808A-80A8-4C32-8E42-C421016D5579}" destId="{67ABFDCE-1393-4C53-AA2B-899173A216EE}" srcOrd="2" destOrd="0" presId="urn:microsoft.com/office/officeart/2008/layout/SquareAccentList"/>
    <dgm:cxn modelId="{0ACC6002-3F1D-4D5B-B4CF-647D3E5218E5}" type="presParOf" srcId="{2C0183D8-3C48-465C-9249-6711288FDFE1}" destId="{07E19F74-17ED-48B6-89BA-8CCAF5017001}" srcOrd="1" destOrd="0" presId="urn:microsoft.com/office/officeart/2008/layout/SquareAccent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DEE574-C480-43CA-9404-0F758C844D25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6FFDDFC-59A2-4174-AE39-9C30CAB5D222}">
      <dgm:prSet phldrT="[Texto]" custT="1"/>
      <dgm:spPr/>
      <dgm:t>
        <a:bodyPr/>
        <a:lstStyle/>
        <a:p>
          <a:r>
            <a:rPr lang="es-ES" sz="1400" dirty="0" smtClean="0"/>
            <a:t>Todos los cursos tienen  clases en línea </a:t>
          </a:r>
          <a:endParaRPr lang="es-ES" sz="1400" dirty="0"/>
        </a:p>
      </dgm:t>
    </dgm:pt>
    <dgm:pt modelId="{32B994A3-0967-4F64-9C0A-CA2AC2A4AF30}" type="parTrans" cxnId="{61E10003-449F-4F80-8598-94D29CD64696}">
      <dgm:prSet/>
      <dgm:spPr/>
      <dgm:t>
        <a:bodyPr/>
        <a:lstStyle/>
        <a:p>
          <a:endParaRPr lang="es-ES"/>
        </a:p>
      </dgm:t>
    </dgm:pt>
    <dgm:pt modelId="{DFFE4893-76E4-4815-9EA3-185AD2301649}" type="sibTrans" cxnId="{61E10003-449F-4F80-8598-94D29CD64696}">
      <dgm:prSet/>
      <dgm:spPr/>
      <dgm:t>
        <a:bodyPr/>
        <a:lstStyle/>
        <a:p>
          <a:endParaRPr lang="es-ES"/>
        </a:p>
      </dgm:t>
    </dgm:pt>
    <dgm:pt modelId="{1CE6BCE1-B2BF-4BDB-BE8E-E2D76384E8FA}">
      <dgm:prSet phldrT="[Texto]"/>
      <dgm:spPr/>
      <dgm:t>
        <a:bodyPr/>
        <a:lstStyle/>
        <a:p>
          <a:endParaRPr lang="es-ES" dirty="0"/>
        </a:p>
      </dgm:t>
    </dgm:pt>
    <dgm:pt modelId="{6F318017-C1F7-4C5C-AF96-14DC9A29CF97}" type="parTrans" cxnId="{995E8AB6-F2BE-4132-9F46-E56E109F9281}">
      <dgm:prSet/>
      <dgm:spPr/>
      <dgm:t>
        <a:bodyPr/>
        <a:lstStyle/>
        <a:p>
          <a:endParaRPr lang="es-ES"/>
        </a:p>
      </dgm:t>
    </dgm:pt>
    <dgm:pt modelId="{8F0F22F6-EBF2-480C-B270-51D6A058708E}" type="sibTrans" cxnId="{995E8AB6-F2BE-4132-9F46-E56E109F9281}">
      <dgm:prSet/>
      <dgm:spPr/>
      <dgm:t>
        <a:bodyPr/>
        <a:lstStyle/>
        <a:p>
          <a:endParaRPr lang="es-ES"/>
        </a:p>
      </dgm:t>
    </dgm:pt>
    <dgm:pt modelId="{FED6FF21-575D-4574-BC29-8E2AB900ED38}">
      <dgm:prSet phldrT="[Texto]" custT="1"/>
      <dgm:spPr/>
      <dgm:t>
        <a:bodyPr/>
        <a:lstStyle/>
        <a:p>
          <a:endParaRPr lang="es-ES" sz="1400" dirty="0" smtClean="0"/>
        </a:p>
      </dgm:t>
    </dgm:pt>
    <dgm:pt modelId="{872C0557-910A-41E2-B75F-73DFA9E02E76}" type="parTrans" cxnId="{E1166AD2-18D9-4C3A-8BD8-2325F6641F30}">
      <dgm:prSet/>
      <dgm:spPr/>
      <dgm:t>
        <a:bodyPr/>
        <a:lstStyle/>
        <a:p>
          <a:endParaRPr lang="es-ES"/>
        </a:p>
      </dgm:t>
    </dgm:pt>
    <dgm:pt modelId="{D768FC68-A0A0-4475-81D4-72767E520735}" type="sibTrans" cxnId="{E1166AD2-18D9-4C3A-8BD8-2325F6641F30}">
      <dgm:prSet/>
      <dgm:spPr/>
      <dgm:t>
        <a:bodyPr/>
        <a:lstStyle/>
        <a:p>
          <a:endParaRPr lang="es-ES"/>
        </a:p>
      </dgm:t>
    </dgm:pt>
    <dgm:pt modelId="{C85D63A8-5FEF-41F7-87C1-8969F3140DEC}">
      <dgm:prSet phldrT="[Texto]" custT="1"/>
      <dgm:spPr/>
      <dgm:t>
        <a:bodyPr/>
        <a:lstStyle/>
        <a:p>
          <a:endParaRPr lang="es-ES" sz="1400" dirty="0" smtClean="0"/>
        </a:p>
        <a:p>
          <a:r>
            <a:rPr lang="es-ES" sz="1400" dirty="0" smtClean="0"/>
            <a:t>KINDER    -   1º Y 2º  Básico</a:t>
          </a:r>
          <a:endParaRPr lang="es-ES" sz="1400" dirty="0"/>
        </a:p>
      </dgm:t>
    </dgm:pt>
    <dgm:pt modelId="{6290F7DA-F809-4ADB-82CE-52510588B619}" type="parTrans" cxnId="{15859181-FAB4-4761-83A3-2CCA618BC2A2}">
      <dgm:prSet/>
      <dgm:spPr/>
      <dgm:t>
        <a:bodyPr/>
        <a:lstStyle/>
        <a:p>
          <a:endParaRPr lang="es-ES"/>
        </a:p>
      </dgm:t>
    </dgm:pt>
    <dgm:pt modelId="{F00ED2D5-2183-45FC-B5A1-28EFBB0E1E1A}" type="sibTrans" cxnId="{15859181-FAB4-4761-83A3-2CCA618BC2A2}">
      <dgm:prSet/>
      <dgm:spPr/>
      <dgm:t>
        <a:bodyPr/>
        <a:lstStyle/>
        <a:p>
          <a:endParaRPr lang="es-ES"/>
        </a:p>
      </dgm:t>
    </dgm:pt>
    <dgm:pt modelId="{7B425826-35CA-4A46-A2B3-192B28666537}">
      <dgm:prSet/>
      <dgm:spPr/>
      <dgm:t>
        <a:bodyPr/>
        <a:lstStyle/>
        <a:p>
          <a:endParaRPr lang="es-ES"/>
        </a:p>
      </dgm:t>
    </dgm:pt>
    <dgm:pt modelId="{CD492C83-50E4-4625-A654-F41533EE6975}" type="parTrans" cxnId="{426300E8-5807-491A-8F1C-FB189C025834}">
      <dgm:prSet/>
      <dgm:spPr/>
      <dgm:t>
        <a:bodyPr/>
        <a:lstStyle/>
        <a:p>
          <a:endParaRPr lang="es-ES"/>
        </a:p>
      </dgm:t>
    </dgm:pt>
    <dgm:pt modelId="{18FEBEA1-FFF6-4CAA-99A4-799C2C3B705F}" type="sibTrans" cxnId="{426300E8-5807-491A-8F1C-FB189C025834}">
      <dgm:prSet/>
      <dgm:spPr/>
      <dgm:t>
        <a:bodyPr/>
        <a:lstStyle/>
        <a:p>
          <a:endParaRPr lang="es-ES"/>
        </a:p>
      </dgm:t>
    </dgm:pt>
    <dgm:pt modelId="{37C741DB-0267-4E1E-BF3C-3BB8D9EBE539}">
      <dgm:prSet/>
      <dgm:spPr/>
      <dgm:t>
        <a:bodyPr/>
        <a:lstStyle/>
        <a:p>
          <a:endParaRPr lang="es-ES"/>
        </a:p>
      </dgm:t>
    </dgm:pt>
    <dgm:pt modelId="{D7D989A4-C5C7-48F9-913C-CEF55CF14300}" type="parTrans" cxnId="{0FB8DB7A-A809-4FA1-B01C-65C147E679F4}">
      <dgm:prSet/>
      <dgm:spPr/>
      <dgm:t>
        <a:bodyPr/>
        <a:lstStyle/>
        <a:p>
          <a:endParaRPr lang="es-ES"/>
        </a:p>
      </dgm:t>
    </dgm:pt>
    <dgm:pt modelId="{9B563001-3E45-40F4-BBAC-CCE778A3DB3D}" type="sibTrans" cxnId="{0FB8DB7A-A809-4FA1-B01C-65C147E679F4}">
      <dgm:prSet/>
      <dgm:spPr/>
      <dgm:t>
        <a:bodyPr/>
        <a:lstStyle/>
        <a:p>
          <a:endParaRPr lang="es-ES"/>
        </a:p>
      </dgm:t>
    </dgm:pt>
    <dgm:pt modelId="{64DCA5FF-8B73-4AB4-A50A-80A24F9E1861}">
      <dgm:prSet phldrT="[Texto]"/>
      <dgm:spPr/>
      <dgm:t>
        <a:bodyPr/>
        <a:lstStyle/>
        <a:p>
          <a:endParaRPr lang="es-ES" dirty="0"/>
        </a:p>
      </dgm:t>
    </dgm:pt>
    <dgm:pt modelId="{34752707-5819-4603-90BB-7C65DEDDD295}" type="sibTrans" cxnId="{C43AF365-CCAB-45F1-ACFD-3B55394C3E68}">
      <dgm:prSet/>
      <dgm:spPr/>
      <dgm:t>
        <a:bodyPr/>
        <a:lstStyle/>
        <a:p>
          <a:endParaRPr lang="es-ES"/>
        </a:p>
      </dgm:t>
    </dgm:pt>
    <dgm:pt modelId="{3848059F-F65F-4114-A0DE-1EA4A526E6B3}" type="parTrans" cxnId="{C43AF365-CCAB-45F1-ACFD-3B55394C3E68}">
      <dgm:prSet/>
      <dgm:spPr/>
      <dgm:t>
        <a:bodyPr/>
        <a:lstStyle/>
        <a:p>
          <a:endParaRPr lang="es-ES"/>
        </a:p>
      </dgm:t>
    </dgm:pt>
    <dgm:pt modelId="{C99BC14F-D6E9-4088-A452-A6407004F2AE}" type="pres">
      <dgm:prSet presAssocID="{7CDEE574-C480-43CA-9404-0F758C844D25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87EA3814-C5C6-4A65-BB6E-9DF2F192FA5D}" type="pres">
      <dgm:prSet presAssocID="{64DCA5FF-8B73-4AB4-A50A-80A24F9E1861}" presName="root" presStyleCnt="0">
        <dgm:presLayoutVars>
          <dgm:chMax/>
          <dgm:chPref/>
        </dgm:presLayoutVars>
      </dgm:prSet>
      <dgm:spPr/>
    </dgm:pt>
    <dgm:pt modelId="{7ACF9343-A7AF-470B-B2AA-FF99EF0D02B9}" type="pres">
      <dgm:prSet presAssocID="{64DCA5FF-8B73-4AB4-A50A-80A24F9E1861}" presName="rootComposite" presStyleCnt="0">
        <dgm:presLayoutVars/>
      </dgm:prSet>
      <dgm:spPr/>
    </dgm:pt>
    <dgm:pt modelId="{FE7F1593-B30A-44AB-AAAE-21931B7AAEBB}" type="pres">
      <dgm:prSet presAssocID="{64DCA5FF-8B73-4AB4-A50A-80A24F9E1861}" presName="ParentAccent" presStyleLbl="alignNode1" presStyleIdx="0" presStyleCnt="4"/>
      <dgm:spPr>
        <a:solidFill>
          <a:srgbClr val="FFC000"/>
        </a:solidFill>
      </dgm:spPr>
    </dgm:pt>
    <dgm:pt modelId="{09C55D06-EADF-4E4D-ACD9-2F5B7C5B9C5F}" type="pres">
      <dgm:prSet presAssocID="{64DCA5FF-8B73-4AB4-A50A-80A24F9E1861}" presName="ParentSmallAccent" presStyleLbl="fgAcc1" presStyleIdx="0" presStyleCnt="4"/>
      <dgm:spPr/>
    </dgm:pt>
    <dgm:pt modelId="{1D2BBD79-2ADC-4A4E-BC21-01B16653C3B8}" type="pres">
      <dgm:prSet presAssocID="{64DCA5FF-8B73-4AB4-A50A-80A24F9E1861}" presName="Parent" presStyleLbl="revTx" presStyleIdx="0" presStyleCnt="7" custLinFactNeighborX="-288" custLinFactNeighborY="-1257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F38394-88BE-4406-ABB5-E51F894E71D8}" type="pres">
      <dgm:prSet presAssocID="{64DCA5FF-8B73-4AB4-A50A-80A24F9E1861}" presName="childShape" presStyleCnt="0">
        <dgm:presLayoutVars>
          <dgm:chMax val="0"/>
          <dgm:chPref val="0"/>
        </dgm:presLayoutVars>
      </dgm:prSet>
      <dgm:spPr/>
    </dgm:pt>
    <dgm:pt modelId="{0116E4BC-4200-4AC1-81B7-4DC80B377DFD}" type="pres">
      <dgm:prSet presAssocID="{96FFDDFC-59A2-4174-AE39-9C30CAB5D222}" presName="childComposite" presStyleCnt="0">
        <dgm:presLayoutVars>
          <dgm:chMax val="0"/>
          <dgm:chPref val="0"/>
        </dgm:presLayoutVars>
      </dgm:prSet>
      <dgm:spPr/>
    </dgm:pt>
    <dgm:pt modelId="{72B3CC3E-BC26-4C77-B3FD-72F9C646BF46}" type="pres">
      <dgm:prSet presAssocID="{96FFDDFC-59A2-4174-AE39-9C30CAB5D222}" presName="ChildAccent" presStyleLbl="solidFgAcc1" presStyleIdx="0" presStyleCnt="3"/>
      <dgm:spPr>
        <a:solidFill>
          <a:srgbClr val="FFC000"/>
        </a:solidFill>
      </dgm:spPr>
    </dgm:pt>
    <dgm:pt modelId="{21EEC140-0253-4F4F-AAFA-40401B73CF97}" type="pres">
      <dgm:prSet presAssocID="{96FFDDFC-59A2-4174-AE39-9C30CAB5D222}" presName="Child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BFE6FF-1EB0-4321-A18E-07347A74C49F}" type="pres">
      <dgm:prSet presAssocID="{1CE6BCE1-B2BF-4BDB-BE8E-E2D76384E8FA}" presName="root" presStyleCnt="0">
        <dgm:presLayoutVars>
          <dgm:chMax/>
          <dgm:chPref/>
        </dgm:presLayoutVars>
      </dgm:prSet>
      <dgm:spPr/>
    </dgm:pt>
    <dgm:pt modelId="{4FF2C06E-F128-40C1-874F-7ADE249193B1}" type="pres">
      <dgm:prSet presAssocID="{1CE6BCE1-B2BF-4BDB-BE8E-E2D76384E8FA}" presName="rootComposite" presStyleCnt="0">
        <dgm:presLayoutVars/>
      </dgm:prSet>
      <dgm:spPr/>
    </dgm:pt>
    <dgm:pt modelId="{944439E6-2187-42CA-BBAC-04DB0CDCAD6A}" type="pres">
      <dgm:prSet presAssocID="{1CE6BCE1-B2BF-4BDB-BE8E-E2D76384E8FA}" presName="ParentAccent" presStyleLbl="alignNode1" presStyleIdx="1" presStyleCnt="4"/>
      <dgm:spPr>
        <a:solidFill>
          <a:schemeClr val="accent6">
            <a:lumMod val="40000"/>
            <a:lumOff val="60000"/>
          </a:schemeClr>
        </a:solidFill>
      </dgm:spPr>
    </dgm:pt>
    <dgm:pt modelId="{85B10D40-DE9B-4FBE-894C-314B77C0AB45}" type="pres">
      <dgm:prSet presAssocID="{1CE6BCE1-B2BF-4BDB-BE8E-E2D76384E8FA}" presName="ParentSmallAccent" presStyleLbl="fgAcc1" presStyleIdx="1" presStyleCnt="4"/>
      <dgm:spPr/>
    </dgm:pt>
    <dgm:pt modelId="{90856D29-838A-41E4-9414-59ABD95991E4}" type="pres">
      <dgm:prSet presAssocID="{1CE6BCE1-B2BF-4BDB-BE8E-E2D76384E8FA}" presName="Parent" presStyleLbl="revTx" presStyleIdx="2" presStyleCnt="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2BA759-F469-4BAE-A87A-16D3C961A38A}" type="pres">
      <dgm:prSet presAssocID="{1CE6BCE1-B2BF-4BDB-BE8E-E2D76384E8FA}" presName="childShape" presStyleCnt="0">
        <dgm:presLayoutVars>
          <dgm:chMax val="0"/>
          <dgm:chPref val="0"/>
        </dgm:presLayoutVars>
      </dgm:prSet>
      <dgm:spPr/>
    </dgm:pt>
    <dgm:pt modelId="{9177BD0E-01E7-4792-A43D-4BBA45DED7ED}" type="pres">
      <dgm:prSet presAssocID="{FED6FF21-575D-4574-BC29-8E2AB900ED38}" presName="childComposite" presStyleCnt="0">
        <dgm:presLayoutVars>
          <dgm:chMax val="0"/>
          <dgm:chPref val="0"/>
        </dgm:presLayoutVars>
      </dgm:prSet>
      <dgm:spPr/>
    </dgm:pt>
    <dgm:pt modelId="{0864C251-6002-42FE-A125-C3C2E252852C}" type="pres">
      <dgm:prSet presAssocID="{FED6FF21-575D-4574-BC29-8E2AB900ED38}" presName="ChildAccent" presStyleLbl="solidFgAcc1" presStyleIdx="1" presStyleCnt="3" custLinFactX="1400000" custLinFactNeighborX="1444846" custLinFactNeighborY="-58284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s-ES"/>
        </a:p>
      </dgm:t>
    </dgm:pt>
    <dgm:pt modelId="{FCA84306-04E7-476E-8948-51F0E2F3E303}" type="pres">
      <dgm:prSet presAssocID="{FED6FF21-575D-4574-BC29-8E2AB900ED38}" presName="Child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B4989F-6BD9-41AA-B10C-230935E6E4A1}" type="pres">
      <dgm:prSet presAssocID="{C85D63A8-5FEF-41F7-87C1-8969F3140DEC}" presName="childComposite" presStyleCnt="0">
        <dgm:presLayoutVars>
          <dgm:chMax val="0"/>
          <dgm:chPref val="0"/>
        </dgm:presLayoutVars>
      </dgm:prSet>
      <dgm:spPr/>
    </dgm:pt>
    <dgm:pt modelId="{8F574A3A-3013-4E05-8519-5D8994B9542A}" type="pres">
      <dgm:prSet presAssocID="{C85D63A8-5FEF-41F7-87C1-8969F3140DEC}" presName="ChildAccent" presStyleLbl="solidFgAcc1" presStyleIdx="2" presStyleCnt="3" custLinFactY="100000" custLinFactNeighborX="-11948" custLinFactNeighborY="109096"/>
      <dgm:spPr>
        <a:solidFill>
          <a:schemeClr val="accent6">
            <a:lumMod val="40000"/>
            <a:lumOff val="60000"/>
          </a:schemeClr>
        </a:solidFill>
      </dgm:spPr>
    </dgm:pt>
    <dgm:pt modelId="{DBCFC83E-E3A4-44A7-B19D-616217C7EC5A}" type="pres">
      <dgm:prSet presAssocID="{C85D63A8-5FEF-41F7-87C1-8969F3140DEC}" presName="Child" presStyleLbl="revTx" presStyleIdx="4" presStyleCnt="7" custLinFactNeighborX="2688" custLinFactNeighborY="768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E3C94C-0EA8-413F-924A-2426E46FA895}" type="pres">
      <dgm:prSet presAssocID="{7B425826-35CA-4A46-A2B3-192B28666537}" presName="root" presStyleCnt="0">
        <dgm:presLayoutVars>
          <dgm:chMax/>
          <dgm:chPref/>
        </dgm:presLayoutVars>
      </dgm:prSet>
      <dgm:spPr/>
    </dgm:pt>
    <dgm:pt modelId="{0E21FE51-767B-43FC-A929-4718246B9D23}" type="pres">
      <dgm:prSet presAssocID="{7B425826-35CA-4A46-A2B3-192B28666537}" presName="rootComposite" presStyleCnt="0">
        <dgm:presLayoutVars/>
      </dgm:prSet>
      <dgm:spPr/>
    </dgm:pt>
    <dgm:pt modelId="{C582FBA6-C5E0-4020-9B9E-186F655C71F4}" type="pres">
      <dgm:prSet presAssocID="{7B425826-35CA-4A46-A2B3-192B28666537}" presName="ParentAccent" presStyleLbl="alignNode1" presStyleIdx="2" presStyleCnt="4"/>
      <dgm:spPr/>
    </dgm:pt>
    <dgm:pt modelId="{DBFD0079-D337-4EBD-9627-9E6F4EC3BF09}" type="pres">
      <dgm:prSet presAssocID="{7B425826-35CA-4A46-A2B3-192B28666537}" presName="ParentSmallAccent" presStyleLbl="fgAcc1" presStyleIdx="2" presStyleCnt="4"/>
      <dgm:spPr/>
    </dgm:pt>
    <dgm:pt modelId="{2B2EAAA1-A2ED-429C-852F-760FF4AEA278}" type="pres">
      <dgm:prSet presAssocID="{7B425826-35CA-4A46-A2B3-192B28666537}" presName="Parent" presStyleLbl="revTx" presStyleIdx="5" presStyleCnt="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F1A1DA-F11A-47AC-8481-9696473A6FC3}" type="pres">
      <dgm:prSet presAssocID="{7B425826-35CA-4A46-A2B3-192B28666537}" presName="childShape" presStyleCnt="0">
        <dgm:presLayoutVars>
          <dgm:chMax val="0"/>
          <dgm:chPref val="0"/>
        </dgm:presLayoutVars>
      </dgm:prSet>
      <dgm:spPr/>
    </dgm:pt>
    <dgm:pt modelId="{2C0183D8-3C48-465C-9249-6711288FDFE1}" type="pres">
      <dgm:prSet presAssocID="{37C741DB-0267-4E1E-BF3C-3BB8D9EBE539}" presName="root" presStyleCnt="0">
        <dgm:presLayoutVars>
          <dgm:chMax/>
          <dgm:chPref/>
        </dgm:presLayoutVars>
      </dgm:prSet>
      <dgm:spPr/>
    </dgm:pt>
    <dgm:pt modelId="{55E3808A-80A8-4C32-8E42-C421016D5579}" type="pres">
      <dgm:prSet presAssocID="{37C741DB-0267-4E1E-BF3C-3BB8D9EBE539}" presName="rootComposite" presStyleCnt="0">
        <dgm:presLayoutVars/>
      </dgm:prSet>
      <dgm:spPr/>
    </dgm:pt>
    <dgm:pt modelId="{FCBC1241-2D15-4BD4-8A31-9BBB93C394CA}" type="pres">
      <dgm:prSet presAssocID="{37C741DB-0267-4E1E-BF3C-3BB8D9EBE539}" presName="ParentAccent" presStyleLbl="alignNode1" presStyleIdx="3" presStyleCnt="4"/>
      <dgm:spPr>
        <a:solidFill>
          <a:schemeClr val="accent2">
            <a:lumMod val="60000"/>
            <a:lumOff val="40000"/>
          </a:schemeClr>
        </a:solidFill>
      </dgm:spPr>
    </dgm:pt>
    <dgm:pt modelId="{C5346DA7-675B-448F-BAA0-ACCD33AC9F97}" type="pres">
      <dgm:prSet presAssocID="{37C741DB-0267-4E1E-BF3C-3BB8D9EBE539}" presName="ParentSmallAccent" presStyleLbl="fgAcc1" presStyleIdx="3" presStyleCnt="4"/>
      <dgm:spPr/>
    </dgm:pt>
    <dgm:pt modelId="{67ABFDCE-1393-4C53-AA2B-899173A216EE}" type="pres">
      <dgm:prSet presAssocID="{37C741DB-0267-4E1E-BF3C-3BB8D9EBE539}" presName="Parent" presStyleLbl="revTx" presStyleIdx="6" presStyleCnt="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E19F74-17ED-48B6-89BA-8CCAF5017001}" type="pres">
      <dgm:prSet presAssocID="{37C741DB-0267-4E1E-BF3C-3BB8D9EBE539}" presName="childShape" presStyleCnt="0">
        <dgm:presLayoutVars>
          <dgm:chMax val="0"/>
          <dgm:chPref val="0"/>
        </dgm:presLayoutVars>
      </dgm:prSet>
      <dgm:spPr/>
    </dgm:pt>
  </dgm:ptLst>
  <dgm:cxnLst>
    <dgm:cxn modelId="{61E10003-449F-4F80-8598-94D29CD64696}" srcId="{64DCA5FF-8B73-4AB4-A50A-80A24F9E1861}" destId="{96FFDDFC-59A2-4174-AE39-9C30CAB5D222}" srcOrd="0" destOrd="0" parTransId="{32B994A3-0967-4F64-9C0A-CA2AC2A4AF30}" sibTransId="{DFFE4893-76E4-4815-9EA3-185AD2301649}"/>
    <dgm:cxn modelId="{1FBED6EB-DB91-44CB-96A4-43EE9A393BF3}" type="presOf" srcId="{7B425826-35CA-4A46-A2B3-192B28666537}" destId="{2B2EAAA1-A2ED-429C-852F-760FF4AEA278}" srcOrd="0" destOrd="0" presId="urn:microsoft.com/office/officeart/2008/layout/SquareAccentList"/>
    <dgm:cxn modelId="{E1166AD2-18D9-4C3A-8BD8-2325F6641F30}" srcId="{1CE6BCE1-B2BF-4BDB-BE8E-E2D76384E8FA}" destId="{FED6FF21-575D-4574-BC29-8E2AB900ED38}" srcOrd="0" destOrd="0" parTransId="{872C0557-910A-41E2-B75F-73DFA9E02E76}" sibTransId="{D768FC68-A0A0-4475-81D4-72767E520735}"/>
    <dgm:cxn modelId="{2B562927-499F-494F-957F-1517E1813609}" type="presOf" srcId="{7CDEE574-C480-43CA-9404-0F758C844D25}" destId="{C99BC14F-D6E9-4088-A452-A6407004F2AE}" srcOrd="0" destOrd="0" presId="urn:microsoft.com/office/officeart/2008/layout/SquareAccentList"/>
    <dgm:cxn modelId="{851C4663-64FC-4696-90A7-8474B6E2427B}" type="presOf" srcId="{1CE6BCE1-B2BF-4BDB-BE8E-E2D76384E8FA}" destId="{90856D29-838A-41E4-9414-59ABD95991E4}" srcOrd="0" destOrd="0" presId="urn:microsoft.com/office/officeart/2008/layout/SquareAccentList"/>
    <dgm:cxn modelId="{444C29D8-DD14-497A-9312-022AB1538FE5}" type="presOf" srcId="{96FFDDFC-59A2-4174-AE39-9C30CAB5D222}" destId="{21EEC140-0253-4F4F-AAFA-40401B73CF97}" srcOrd="0" destOrd="0" presId="urn:microsoft.com/office/officeart/2008/layout/SquareAccentList"/>
    <dgm:cxn modelId="{CB274361-A5A2-4DFF-B1E7-2D08E051D810}" type="presOf" srcId="{64DCA5FF-8B73-4AB4-A50A-80A24F9E1861}" destId="{1D2BBD79-2ADC-4A4E-BC21-01B16653C3B8}" srcOrd="0" destOrd="0" presId="urn:microsoft.com/office/officeart/2008/layout/SquareAccentList"/>
    <dgm:cxn modelId="{426300E8-5807-491A-8F1C-FB189C025834}" srcId="{7CDEE574-C480-43CA-9404-0F758C844D25}" destId="{7B425826-35CA-4A46-A2B3-192B28666537}" srcOrd="2" destOrd="0" parTransId="{CD492C83-50E4-4625-A654-F41533EE6975}" sibTransId="{18FEBEA1-FFF6-4CAA-99A4-799C2C3B705F}"/>
    <dgm:cxn modelId="{15859181-FAB4-4761-83A3-2CCA618BC2A2}" srcId="{1CE6BCE1-B2BF-4BDB-BE8E-E2D76384E8FA}" destId="{C85D63A8-5FEF-41F7-87C1-8969F3140DEC}" srcOrd="1" destOrd="0" parTransId="{6290F7DA-F809-4ADB-82CE-52510588B619}" sibTransId="{F00ED2D5-2183-45FC-B5A1-28EFBB0E1E1A}"/>
    <dgm:cxn modelId="{C43AF365-CCAB-45F1-ACFD-3B55394C3E68}" srcId="{7CDEE574-C480-43CA-9404-0F758C844D25}" destId="{64DCA5FF-8B73-4AB4-A50A-80A24F9E1861}" srcOrd="0" destOrd="0" parTransId="{3848059F-F65F-4114-A0DE-1EA4A526E6B3}" sibTransId="{34752707-5819-4603-90BB-7C65DEDDD295}"/>
    <dgm:cxn modelId="{0FB8DB7A-A809-4FA1-B01C-65C147E679F4}" srcId="{7CDEE574-C480-43CA-9404-0F758C844D25}" destId="{37C741DB-0267-4E1E-BF3C-3BB8D9EBE539}" srcOrd="3" destOrd="0" parTransId="{D7D989A4-C5C7-48F9-913C-CEF55CF14300}" sibTransId="{9B563001-3E45-40F4-BBAC-CCE778A3DB3D}"/>
    <dgm:cxn modelId="{9C0D35EE-B08C-433E-A833-D28700B8D310}" type="presOf" srcId="{37C741DB-0267-4E1E-BF3C-3BB8D9EBE539}" destId="{67ABFDCE-1393-4C53-AA2B-899173A216EE}" srcOrd="0" destOrd="0" presId="urn:microsoft.com/office/officeart/2008/layout/SquareAccentList"/>
    <dgm:cxn modelId="{27809A28-C770-49DC-B3F8-D9425248CB0E}" type="presOf" srcId="{C85D63A8-5FEF-41F7-87C1-8969F3140DEC}" destId="{DBCFC83E-E3A4-44A7-B19D-616217C7EC5A}" srcOrd="0" destOrd="0" presId="urn:microsoft.com/office/officeart/2008/layout/SquareAccentList"/>
    <dgm:cxn modelId="{913D1195-6E63-43E1-9EA5-C2565962FEB3}" type="presOf" srcId="{FED6FF21-575D-4574-BC29-8E2AB900ED38}" destId="{FCA84306-04E7-476E-8948-51F0E2F3E303}" srcOrd="0" destOrd="0" presId="urn:microsoft.com/office/officeart/2008/layout/SquareAccentList"/>
    <dgm:cxn modelId="{995E8AB6-F2BE-4132-9F46-E56E109F9281}" srcId="{7CDEE574-C480-43CA-9404-0F758C844D25}" destId="{1CE6BCE1-B2BF-4BDB-BE8E-E2D76384E8FA}" srcOrd="1" destOrd="0" parTransId="{6F318017-C1F7-4C5C-AF96-14DC9A29CF97}" sibTransId="{8F0F22F6-EBF2-480C-B270-51D6A058708E}"/>
    <dgm:cxn modelId="{04D63995-3153-4C6C-822E-3E5E94664050}" type="presParOf" srcId="{C99BC14F-D6E9-4088-A452-A6407004F2AE}" destId="{87EA3814-C5C6-4A65-BB6E-9DF2F192FA5D}" srcOrd="0" destOrd="0" presId="urn:microsoft.com/office/officeart/2008/layout/SquareAccentList"/>
    <dgm:cxn modelId="{CBB5335E-1628-470A-AED6-73F72C5701D6}" type="presParOf" srcId="{87EA3814-C5C6-4A65-BB6E-9DF2F192FA5D}" destId="{7ACF9343-A7AF-470B-B2AA-FF99EF0D02B9}" srcOrd="0" destOrd="0" presId="urn:microsoft.com/office/officeart/2008/layout/SquareAccentList"/>
    <dgm:cxn modelId="{48D150D2-5170-466C-8D58-759D0C756274}" type="presParOf" srcId="{7ACF9343-A7AF-470B-B2AA-FF99EF0D02B9}" destId="{FE7F1593-B30A-44AB-AAAE-21931B7AAEBB}" srcOrd="0" destOrd="0" presId="urn:microsoft.com/office/officeart/2008/layout/SquareAccentList"/>
    <dgm:cxn modelId="{7EE5280E-DC23-45B7-AE29-71AECC34710F}" type="presParOf" srcId="{7ACF9343-A7AF-470B-B2AA-FF99EF0D02B9}" destId="{09C55D06-EADF-4E4D-ACD9-2F5B7C5B9C5F}" srcOrd="1" destOrd="0" presId="urn:microsoft.com/office/officeart/2008/layout/SquareAccentList"/>
    <dgm:cxn modelId="{20221B8B-55FF-4979-BE27-12C8F177659E}" type="presParOf" srcId="{7ACF9343-A7AF-470B-B2AA-FF99EF0D02B9}" destId="{1D2BBD79-2ADC-4A4E-BC21-01B16653C3B8}" srcOrd="2" destOrd="0" presId="urn:microsoft.com/office/officeart/2008/layout/SquareAccentList"/>
    <dgm:cxn modelId="{C434CB98-35B8-41B9-9444-34D4A932E967}" type="presParOf" srcId="{87EA3814-C5C6-4A65-BB6E-9DF2F192FA5D}" destId="{4DF38394-88BE-4406-ABB5-E51F894E71D8}" srcOrd="1" destOrd="0" presId="urn:microsoft.com/office/officeart/2008/layout/SquareAccentList"/>
    <dgm:cxn modelId="{743B8645-AF0D-4C51-A79E-0318020E078E}" type="presParOf" srcId="{4DF38394-88BE-4406-ABB5-E51F894E71D8}" destId="{0116E4BC-4200-4AC1-81B7-4DC80B377DFD}" srcOrd="0" destOrd="0" presId="urn:microsoft.com/office/officeart/2008/layout/SquareAccentList"/>
    <dgm:cxn modelId="{525CE520-0FE6-455B-8C33-5187A14FE1D4}" type="presParOf" srcId="{0116E4BC-4200-4AC1-81B7-4DC80B377DFD}" destId="{72B3CC3E-BC26-4C77-B3FD-72F9C646BF46}" srcOrd="0" destOrd="0" presId="urn:microsoft.com/office/officeart/2008/layout/SquareAccentList"/>
    <dgm:cxn modelId="{F324C502-C25B-44E6-A4A9-F6B578610CB8}" type="presParOf" srcId="{0116E4BC-4200-4AC1-81B7-4DC80B377DFD}" destId="{21EEC140-0253-4F4F-AAFA-40401B73CF97}" srcOrd="1" destOrd="0" presId="urn:microsoft.com/office/officeart/2008/layout/SquareAccentList"/>
    <dgm:cxn modelId="{D07BE7D1-08DE-4E9F-B082-6517828FB992}" type="presParOf" srcId="{C99BC14F-D6E9-4088-A452-A6407004F2AE}" destId="{8BBFE6FF-1EB0-4321-A18E-07347A74C49F}" srcOrd="1" destOrd="0" presId="urn:microsoft.com/office/officeart/2008/layout/SquareAccentList"/>
    <dgm:cxn modelId="{50CEBDAB-853D-4142-925F-AAE241AE6DA1}" type="presParOf" srcId="{8BBFE6FF-1EB0-4321-A18E-07347A74C49F}" destId="{4FF2C06E-F128-40C1-874F-7ADE249193B1}" srcOrd="0" destOrd="0" presId="urn:microsoft.com/office/officeart/2008/layout/SquareAccentList"/>
    <dgm:cxn modelId="{95345BF9-FA21-4EED-90F2-947DA538051A}" type="presParOf" srcId="{4FF2C06E-F128-40C1-874F-7ADE249193B1}" destId="{944439E6-2187-42CA-BBAC-04DB0CDCAD6A}" srcOrd="0" destOrd="0" presId="urn:microsoft.com/office/officeart/2008/layout/SquareAccentList"/>
    <dgm:cxn modelId="{9B5063C8-E76F-4EC5-9FDD-AE57B9D262C6}" type="presParOf" srcId="{4FF2C06E-F128-40C1-874F-7ADE249193B1}" destId="{85B10D40-DE9B-4FBE-894C-314B77C0AB45}" srcOrd="1" destOrd="0" presId="urn:microsoft.com/office/officeart/2008/layout/SquareAccentList"/>
    <dgm:cxn modelId="{7B6B80F3-B799-4A79-AC66-76A36527D82A}" type="presParOf" srcId="{4FF2C06E-F128-40C1-874F-7ADE249193B1}" destId="{90856D29-838A-41E4-9414-59ABD95991E4}" srcOrd="2" destOrd="0" presId="urn:microsoft.com/office/officeart/2008/layout/SquareAccentList"/>
    <dgm:cxn modelId="{E852F2E9-1B1F-47E0-A64F-5A08C36955B0}" type="presParOf" srcId="{8BBFE6FF-1EB0-4321-A18E-07347A74C49F}" destId="{322BA759-F469-4BAE-A87A-16D3C961A38A}" srcOrd="1" destOrd="0" presId="urn:microsoft.com/office/officeart/2008/layout/SquareAccentList"/>
    <dgm:cxn modelId="{AD418246-E592-488D-8B05-B8548FD1D111}" type="presParOf" srcId="{322BA759-F469-4BAE-A87A-16D3C961A38A}" destId="{9177BD0E-01E7-4792-A43D-4BBA45DED7ED}" srcOrd="0" destOrd="0" presId="urn:microsoft.com/office/officeart/2008/layout/SquareAccentList"/>
    <dgm:cxn modelId="{EB9604DA-82C6-4FD1-9261-CE3D0BD2807A}" type="presParOf" srcId="{9177BD0E-01E7-4792-A43D-4BBA45DED7ED}" destId="{0864C251-6002-42FE-A125-C3C2E252852C}" srcOrd="0" destOrd="0" presId="urn:microsoft.com/office/officeart/2008/layout/SquareAccentList"/>
    <dgm:cxn modelId="{B5EB04B2-FADE-43EF-A902-68D65FCA2073}" type="presParOf" srcId="{9177BD0E-01E7-4792-A43D-4BBA45DED7ED}" destId="{FCA84306-04E7-476E-8948-51F0E2F3E303}" srcOrd="1" destOrd="0" presId="urn:microsoft.com/office/officeart/2008/layout/SquareAccentList"/>
    <dgm:cxn modelId="{79B50D72-255F-4153-8348-0966F8FB4DB5}" type="presParOf" srcId="{322BA759-F469-4BAE-A87A-16D3C961A38A}" destId="{69B4989F-6BD9-41AA-B10C-230935E6E4A1}" srcOrd="1" destOrd="0" presId="urn:microsoft.com/office/officeart/2008/layout/SquareAccentList"/>
    <dgm:cxn modelId="{B1C44C61-4D92-41E0-9C2D-23E479D54C6F}" type="presParOf" srcId="{69B4989F-6BD9-41AA-B10C-230935E6E4A1}" destId="{8F574A3A-3013-4E05-8519-5D8994B9542A}" srcOrd="0" destOrd="0" presId="urn:microsoft.com/office/officeart/2008/layout/SquareAccentList"/>
    <dgm:cxn modelId="{969F2A9F-1B60-4D66-B324-7B2EE0EEA7B2}" type="presParOf" srcId="{69B4989F-6BD9-41AA-B10C-230935E6E4A1}" destId="{DBCFC83E-E3A4-44A7-B19D-616217C7EC5A}" srcOrd="1" destOrd="0" presId="urn:microsoft.com/office/officeart/2008/layout/SquareAccentList"/>
    <dgm:cxn modelId="{6E8F0087-953E-401B-A50D-EFC1385C5446}" type="presParOf" srcId="{C99BC14F-D6E9-4088-A452-A6407004F2AE}" destId="{6EE3C94C-0EA8-413F-924A-2426E46FA895}" srcOrd="2" destOrd="0" presId="urn:microsoft.com/office/officeart/2008/layout/SquareAccentList"/>
    <dgm:cxn modelId="{60EBE086-2D90-4238-9D5E-870B71491773}" type="presParOf" srcId="{6EE3C94C-0EA8-413F-924A-2426E46FA895}" destId="{0E21FE51-767B-43FC-A929-4718246B9D23}" srcOrd="0" destOrd="0" presId="urn:microsoft.com/office/officeart/2008/layout/SquareAccentList"/>
    <dgm:cxn modelId="{17A38B50-47FB-4081-8759-71D06FCFADF1}" type="presParOf" srcId="{0E21FE51-767B-43FC-A929-4718246B9D23}" destId="{C582FBA6-C5E0-4020-9B9E-186F655C71F4}" srcOrd="0" destOrd="0" presId="urn:microsoft.com/office/officeart/2008/layout/SquareAccentList"/>
    <dgm:cxn modelId="{8878D414-9C6E-4A17-8317-4F7A81098DDA}" type="presParOf" srcId="{0E21FE51-767B-43FC-A929-4718246B9D23}" destId="{DBFD0079-D337-4EBD-9627-9E6F4EC3BF09}" srcOrd="1" destOrd="0" presId="urn:microsoft.com/office/officeart/2008/layout/SquareAccentList"/>
    <dgm:cxn modelId="{E18EAE5F-5F43-4BCA-9229-AA4D095E9874}" type="presParOf" srcId="{0E21FE51-767B-43FC-A929-4718246B9D23}" destId="{2B2EAAA1-A2ED-429C-852F-760FF4AEA278}" srcOrd="2" destOrd="0" presId="urn:microsoft.com/office/officeart/2008/layout/SquareAccentList"/>
    <dgm:cxn modelId="{E647B977-8D02-4975-A882-551E4C3FEB84}" type="presParOf" srcId="{6EE3C94C-0EA8-413F-924A-2426E46FA895}" destId="{81F1A1DA-F11A-47AC-8481-9696473A6FC3}" srcOrd="1" destOrd="0" presId="urn:microsoft.com/office/officeart/2008/layout/SquareAccentList"/>
    <dgm:cxn modelId="{81B475B7-B165-4567-8DDC-049AA58D1118}" type="presParOf" srcId="{C99BC14F-D6E9-4088-A452-A6407004F2AE}" destId="{2C0183D8-3C48-465C-9249-6711288FDFE1}" srcOrd="3" destOrd="0" presId="urn:microsoft.com/office/officeart/2008/layout/SquareAccentList"/>
    <dgm:cxn modelId="{300CDA55-1D64-4E15-BE83-1A909C028B9A}" type="presParOf" srcId="{2C0183D8-3C48-465C-9249-6711288FDFE1}" destId="{55E3808A-80A8-4C32-8E42-C421016D5579}" srcOrd="0" destOrd="0" presId="urn:microsoft.com/office/officeart/2008/layout/SquareAccentList"/>
    <dgm:cxn modelId="{B5F61C39-D663-435F-BA46-8F155EDDB182}" type="presParOf" srcId="{55E3808A-80A8-4C32-8E42-C421016D5579}" destId="{FCBC1241-2D15-4BD4-8A31-9BBB93C394CA}" srcOrd="0" destOrd="0" presId="urn:microsoft.com/office/officeart/2008/layout/SquareAccentList"/>
    <dgm:cxn modelId="{50C651E7-BBBA-4C86-A7B1-20E90787E5A1}" type="presParOf" srcId="{55E3808A-80A8-4C32-8E42-C421016D5579}" destId="{C5346DA7-675B-448F-BAA0-ACCD33AC9F97}" srcOrd="1" destOrd="0" presId="urn:microsoft.com/office/officeart/2008/layout/SquareAccentList"/>
    <dgm:cxn modelId="{0FDA9B6F-C7E1-40FA-98C0-9C912FCBA94F}" type="presParOf" srcId="{55E3808A-80A8-4C32-8E42-C421016D5579}" destId="{67ABFDCE-1393-4C53-AA2B-899173A216EE}" srcOrd="2" destOrd="0" presId="urn:microsoft.com/office/officeart/2008/layout/SquareAccentList"/>
    <dgm:cxn modelId="{6EA89068-81F6-4605-BFCE-6040A58C66AE}" type="presParOf" srcId="{2C0183D8-3C48-465C-9249-6711288FDFE1}" destId="{07E19F74-17ED-48B6-89BA-8CCAF5017001}" srcOrd="1" destOrd="0" presId="urn:microsoft.com/office/officeart/2008/layout/SquareAccent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F1593-B30A-44AB-AAAE-21931B7AAEBB}">
      <dsp:nvSpPr>
        <dsp:cNvPr id="0" name=""/>
        <dsp:cNvSpPr/>
      </dsp:nvSpPr>
      <dsp:spPr>
        <a:xfrm>
          <a:off x="6855" y="620193"/>
          <a:ext cx="2934527" cy="345238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C55D06-EADF-4E4D-ACD9-2F5B7C5B9C5F}">
      <dsp:nvSpPr>
        <dsp:cNvPr id="0" name=""/>
        <dsp:cNvSpPr/>
      </dsp:nvSpPr>
      <dsp:spPr>
        <a:xfrm>
          <a:off x="6855" y="749851"/>
          <a:ext cx="215581" cy="2155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BBD79-2ADC-4A4E-BC21-01B16653C3B8}">
      <dsp:nvSpPr>
        <dsp:cNvPr id="0" name=""/>
        <dsp:cNvSpPr/>
      </dsp:nvSpPr>
      <dsp:spPr>
        <a:xfrm>
          <a:off x="0" y="0"/>
          <a:ext cx="2934527" cy="620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700" kern="1200" dirty="0"/>
        </a:p>
      </dsp:txBody>
      <dsp:txXfrm>
        <a:off x="0" y="0"/>
        <a:ext cx="2934527" cy="620193"/>
      </dsp:txXfrm>
    </dsp:sp>
    <dsp:sp modelId="{72B3CC3E-BC26-4C77-B3FD-72F9C646BF46}">
      <dsp:nvSpPr>
        <dsp:cNvPr id="0" name=""/>
        <dsp:cNvSpPr/>
      </dsp:nvSpPr>
      <dsp:spPr>
        <a:xfrm>
          <a:off x="6855" y="1252363"/>
          <a:ext cx="215575" cy="215575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EEC140-0253-4F4F-AAFA-40401B73CF97}">
      <dsp:nvSpPr>
        <dsp:cNvPr id="0" name=""/>
        <dsp:cNvSpPr/>
      </dsp:nvSpPr>
      <dsp:spPr>
        <a:xfrm>
          <a:off x="212272" y="1108898"/>
          <a:ext cx="2729110" cy="502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Todos los cursos tienen  clases en línea </a:t>
          </a:r>
          <a:endParaRPr lang="es-ES" sz="1400" kern="1200" dirty="0"/>
        </a:p>
      </dsp:txBody>
      <dsp:txXfrm>
        <a:off x="212272" y="1108898"/>
        <a:ext cx="2729110" cy="502507"/>
      </dsp:txXfrm>
    </dsp:sp>
    <dsp:sp modelId="{944439E6-2187-42CA-BBAC-04DB0CDCAD6A}">
      <dsp:nvSpPr>
        <dsp:cNvPr id="0" name=""/>
        <dsp:cNvSpPr/>
      </dsp:nvSpPr>
      <dsp:spPr>
        <a:xfrm>
          <a:off x="3088109" y="620193"/>
          <a:ext cx="2934527" cy="345238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10D40-DE9B-4FBE-894C-314B77C0AB45}">
      <dsp:nvSpPr>
        <dsp:cNvPr id="0" name=""/>
        <dsp:cNvSpPr/>
      </dsp:nvSpPr>
      <dsp:spPr>
        <a:xfrm>
          <a:off x="3088109" y="749851"/>
          <a:ext cx="215581" cy="2155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856D29-838A-41E4-9414-59ABD95991E4}">
      <dsp:nvSpPr>
        <dsp:cNvPr id="0" name=""/>
        <dsp:cNvSpPr/>
      </dsp:nvSpPr>
      <dsp:spPr>
        <a:xfrm>
          <a:off x="3088109" y="0"/>
          <a:ext cx="2934527" cy="620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700" kern="1200" dirty="0"/>
        </a:p>
      </dsp:txBody>
      <dsp:txXfrm>
        <a:off x="3088109" y="0"/>
        <a:ext cx="2934527" cy="620193"/>
      </dsp:txXfrm>
    </dsp:sp>
    <dsp:sp modelId="{0864C251-6002-42FE-A125-C3C2E252852C}">
      <dsp:nvSpPr>
        <dsp:cNvPr id="0" name=""/>
        <dsp:cNvSpPr/>
      </dsp:nvSpPr>
      <dsp:spPr>
        <a:xfrm>
          <a:off x="9220905" y="1126717"/>
          <a:ext cx="215575" cy="21557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84306-04E7-476E-8948-51F0E2F3E303}">
      <dsp:nvSpPr>
        <dsp:cNvPr id="0" name=""/>
        <dsp:cNvSpPr/>
      </dsp:nvSpPr>
      <dsp:spPr>
        <a:xfrm>
          <a:off x="3293526" y="1108898"/>
          <a:ext cx="2729110" cy="502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/>
        </a:p>
      </dsp:txBody>
      <dsp:txXfrm>
        <a:off x="3293526" y="1108898"/>
        <a:ext cx="2729110" cy="502507"/>
      </dsp:txXfrm>
    </dsp:sp>
    <dsp:sp modelId="{8F574A3A-3013-4E05-8519-5D8994B9542A}">
      <dsp:nvSpPr>
        <dsp:cNvPr id="0" name=""/>
        <dsp:cNvSpPr/>
      </dsp:nvSpPr>
      <dsp:spPr>
        <a:xfrm>
          <a:off x="3062352" y="2205631"/>
          <a:ext cx="215575" cy="215575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CFC83E-E3A4-44A7-B19D-616217C7EC5A}">
      <dsp:nvSpPr>
        <dsp:cNvPr id="0" name=""/>
        <dsp:cNvSpPr/>
      </dsp:nvSpPr>
      <dsp:spPr>
        <a:xfrm>
          <a:off x="3366884" y="1997773"/>
          <a:ext cx="2729110" cy="502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PRE-KINDER    -   3º Y 4º MEDIO</a:t>
          </a:r>
          <a:endParaRPr lang="es-ES" sz="1400" kern="1200" dirty="0"/>
        </a:p>
      </dsp:txBody>
      <dsp:txXfrm>
        <a:off x="3366884" y="1997773"/>
        <a:ext cx="2729110" cy="502507"/>
      </dsp:txXfrm>
    </dsp:sp>
    <dsp:sp modelId="{C582FBA6-C5E0-4020-9B9E-186F655C71F4}">
      <dsp:nvSpPr>
        <dsp:cNvPr id="0" name=""/>
        <dsp:cNvSpPr/>
      </dsp:nvSpPr>
      <dsp:spPr>
        <a:xfrm>
          <a:off x="6169363" y="620193"/>
          <a:ext cx="2934527" cy="3452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D0079-D337-4EBD-9627-9E6F4EC3BF09}">
      <dsp:nvSpPr>
        <dsp:cNvPr id="0" name=""/>
        <dsp:cNvSpPr/>
      </dsp:nvSpPr>
      <dsp:spPr>
        <a:xfrm>
          <a:off x="6169363" y="749851"/>
          <a:ext cx="215581" cy="2155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2EAAA1-A2ED-429C-852F-760FF4AEA278}">
      <dsp:nvSpPr>
        <dsp:cNvPr id="0" name=""/>
        <dsp:cNvSpPr/>
      </dsp:nvSpPr>
      <dsp:spPr>
        <a:xfrm>
          <a:off x="6169363" y="0"/>
          <a:ext cx="2934527" cy="620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700" kern="1200"/>
        </a:p>
      </dsp:txBody>
      <dsp:txXfrm>
        <a:off x="6169363" y="0"/>
        <a:ext cx="2934527" cy="620193"/>
      </dsp:txXfrm>
    </dsp:sp>
    <dsp:sp modelId="{FCBC1241-2D15-4BD4-8A31-9BBB93C394CA}">
      <dsp:nvSpPr>
        <dsp:cNvPr id="0" name=""/>
        <dsp:cNvSpPr/>
      </dsp:nvSpPr>
      <dsp:spPr>
        <a:xfrm>
          <a:off x="9250617" y="620193"/>
          <a:ext cx="2934527" cy="345238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46DA7-675B-448F-BAA0-ACCD33AC9F97}">
      <dsp:nvSpPr>
        <dsp:cNvPr id="0" name=""/>
        <dsp:cNvSpPr/>
      </dsp:nvSpPr>
      <dsp:spPr>
        <a:xfrm>
          <a:off x="9250617" y="749851"/>
          <a:ext cx="215581" cy="2155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ABFDCE-1393-4C53-AA2B-899173A216EE}">
      <dsp:nvSpPr>
        <dsp:cNvPr id="0" name=""/>
        <dsp:cNvSpPr/>
      </dsp:nvSpPr>
      <dsp:spPr>
        <a:xfrm>
          <a:off x="9250617" y="0"/>
          <a:ext cx="2934527" cy="620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700" kern="1200"/>
        </a:p>
      </dsp:txBody>
      <dsp:txXfrm>
        <a:off x="9250617" y="0"/>
        <a:ext cx="2934527" cy="6201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F1593-B30A-44AB-AAAE-21931B7AAEBB}">
      <dsp:nvSpPr>
        <dsp:cNvPr id="0" name=""/>
        <dsp:cNvSpPr/>
      </dsp:nvSpPr>
      <dsp:spPr>
        <a:xfrm>
          <a:off x="6855" y="620193"/>
          <a:ext cx="2934527" cy="345238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C55D06-EADF-4E4D-ACD9-2F5B7C5B9C5F}">
      <dsp:nvSpPr>
        <dsp:cNvPr id="0" name=""/>
        <dsp:cNvSpPr/>
      </dsp:nvSpPr>
      <dsp:spPr>
        <a:xfrm>
          <a:off x="6855" y="749851"/>
          <a:ext cx="215581" cy="2155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BBD79-2ADC-4A4E-BC21-01B16653C3B8}">
      <dsp:nvSpPr>
        <dsp:cNvPr id="0" name=""/>
        <dsp:cNvSpPr/>
      </dsp:nvSpPr>
      <dsp:spPr>
        <a:xfrm>
          <a:off x="0" y="0"/>
          <a:ext cx="2934527" cy="620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700" kern="1200" dirty="0"/>
        </a:p>
      </dsp:txBody>
      <dsp:txXfrm>
        <a:off x="0" y="0"/>
        <a:ext cx="2934527" cy="620193"/>
      </dsp:txXfrm>
    </dsp:sp>
    <dsp:sp modelId="{72B3CC3E-BC26-4C77-B3FD-72F9C646BF46}">
      <dsp:nvSpPr>
        <dsp:cNvPr id="0" name=""/>
        <dsp:cNvSpPr/>
      </dsp:nvSpPr>
      <dsp:spPr>
        <a:xfrm>
          <a:off x="6855" y="1252363"/>
          <a:ext cx="215575" cy="215575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EEC140-0253-4F4F-AAFA-40401B73CF97}">
      <dsp:nvSpPr>
        <dsp:cNvPr id="0" name=""/>
        <dsp:cNvSpPr/>
      </dsp:nvSpPr>
      <dsp:spPr>
        <a:xfrm>
          <a:off x="212272" y="1108898"/>
          <a:ext cx="2729110" cy="502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Todos los cursos tienen  clases en línea </a:t>
          </a:r>
          <a:endParaRPr lang="es-ES" sz="1400" kern="1200" dirty="0"/>
        </a:p>
      </dsp:txBody>
      <dsp:txXfrm>
        <a:off x="212272" y="1108898"/>
        <a:ext cx="2729110" cy="502507"/>
      </dsp:txXfrm>
    </dsp:sp>
    <dsp:sp modelId="{944439E6-2187-42CA-BBAC-04DB0CDCAD6A}">
      <dsp:nvSpPr>
        <dsp:cNvPr id="0" name=""/>
        <dsp:cNvSpPr/>
      </dsp:nvSpPr>
      <dsp:spPr>
        <a:xfrm>
          <a:off x="3088109" y="620193"/>
          <a:ext cx="2934527" cy="345238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10D40-DE9B-4FBE-894C-314B77C0AB45}">
      <dsp:nvSpPr>
        <dsp:cNvPr id="0" name=""/>
        <dsp:cNvSpPr/>
      </dsp:nvSpPr>
      <dsp:spPr>
        <a:xfrm>
          <a:off x="3088109" y="749851"/>
          <a:ext cx="215581" cy="2155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856D29-838A-41E4-9414-59ABD95991E4}">
      <dsp:nvSpPr>
        <dsp:cNvPr id="0" name=""/>
        <dsp:cNvSpPr/>
      </dsp:nvSpPr>
      <dsp:spPr>
        <a:xfrm>
          <a:off x="3088109" y="0"/>
          <a:ext cx="2934527" cy="620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700" kern="1200" dirty="0"/>
        </a:p>
      </dsp:txBody>
      <dsp:txXfrm>
        <a:off x="3088109" y="0"/>
        <a:ext cx="2934527" cy="620193"/>
      </dsp:txXfrm>
    </dsp:sp>
    <dsp:sp modelId="{0864C251-6002-42FE-A125-C3C2E252852C}">
      <dsp:nvSpPr>
        <dsp:cNvPr id="0" name=""/>
        <dsp:cNvSpPr/>
      </dsp:nvSpPr>
      <dsp:spPr>
        <a:xfrm>
          <a:off x="9220905" y="1126717"/>
          <a:ext cx="215575" cy="21557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84306-04E7-476E-8948-51F0E2F3E303}">
      <dsp:nvSpPr>
        <dsp:cNvPr id="0" name=""/>
        <dsp:cNvSpPr/>
      </dsp:nvSpPr>
      <dsp:spPr>
        <a:xfrm>
          <a:off x="3293526" y="1108898"/>
          <a:ext cx="2729110" cy="502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/>
        </a:p>
      </dsp:txBody>
      <dsp:txXfrm>
        <a:off x="3293526" y="1108898"/>
        <a:ext cx="2729110" cy="502507"/>
      </dsp:txXfrm>
    </dsp:sp>
    <dsp:sp modelId="{8F574A3A-3013-4E05-8519-5D8994B9542A}">
      <dsp:nvSpPr>
        <dsp:cNvPr id="0" name=""/>
        <dsp:cNvSpPr/>
      </dsp:nvSpPr>
      <dsp:spPr>
        <a:xfrm>
          <a:off x="3062352" y="2205631"/>
          <a:ext cx="215575" cy="215575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CFC83E-E3A4-44A7-B19D-616217C7EC5A}">
      <dsp:nvSpPr>
        <dsp:cNvPr id="0" name=""/>
        <dsp:cNvSpPr/>
      </dsp:nvSpPr>
      <dsp:spPr>
        <a:xfrm>
          <a:off x="3366884" y="1997773"/>
          <a:ext cx="2729110" cy="502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KINDER    -   1º Y 2º  Básico</a:t>
          </a:r>
          <a:endParaRPr lang="es-ES" sz="1400" kern="1200" dirty="0"/>
        </a:p>
      </dsp:txBody>
      <dsp:txXfrm>
        <a:off x="3366884" y="1997773"/>
        <a:ext cx="2729110" cy="502507"/>
      </dsp:txXfrm>
    </dsp:sp>
    <dsp:sp modelId="{C582FBA6-C5E0-4020-9B9E-186F655C71F4}">
      <dsp:nvSpPr>
        <dsp:cNvPr id="0" name=""/>
        <dsp:cNvSpPr/>
      </dsp:nvSpPr>
      <dsp:spPr>
        <a:xfrm>
          <a:off x="6169363" y="620193"/>
          <a:ext cx="2934527" cy="3452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D0079-D337-4EBD-9627-9E6F4EC3BF09}">
      <dsp:nvSpPr>
        <dsp:cNvPr id="0" name=""/>
        <dsp:cNvSpPr/>
      </dsp:nvSpPr>
      <dsp:spPr>
        <a:xfrm>
          <a:off x="6169363" y="749851"/>
          <a:ext cx="215581" cy="2155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2EAAA1-A2ED-429C-852F-760FF4AEA278}">
      <dsp:nvSpPr>
        <dsp:cNvPr id="0" name=""/>
        <dsp:cNvSpPr/>
      </dsp:nvSpPr>
      <dsp:spPr>
        <a:xfrm>
          <a:off x="6169363" y="0"/>
          <a:ext cx="2934527" cy="620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700" kern="1200"/>
        </a:p>
      </dsp:txBody>
      <dsp:txXfrm>
        <a:off x="6169363" y="0"/>
        <a:ext cx="2934527" cy="620193"/>
      </dsp:txXfrm>
    </dsp:sp>
    <dsp:sp modelId="{FCBC1241-2D15-4BD4-8A31-9BBB93C394CA}">
      <dsp:nvSpPr>
        <dsp:cNvPr id="0" name=""/>
        <dsp:cNvSpPr/>
      </dsp:nvSpPr>
      <dsp:spPr>
        <a:xfrm>
          <a:off x="9250617" y="620193"/>
          <a:ext cx="2934527" cy="345238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46DA7-675B-448F-BAA0-ACCD33AC9F97}">
      <dsp:nvSpPr>
        <dsp:cNvPr id="0" name=""/>
        <dsp:cNvSpPr/>
      </dsp:nvSpPr>
      <dsp:spPr>
        <a:xfrm>
          <a:off x="9250617" y="749851"/>
          <a:ext cx="215581" cy="2155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ABFDCE-1393-4C53-AA2B-899173A216EE}">
      <dsp:nvSpPr>
        <dsp:cNvPr id="0" name=""/>
        <dsp:cNvSpPr/>
      </dsp:nvSpPr>
      <dsp:spPr>
        <a:xfrm>
          <a:off x="9250617" y="0"/>
          <a:ext cx="2934527" cy="620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700" kern="1200"/>
        </a:p>
      </dsp:txBody>
      <dsp:txXfrm>
        <a:off x="9250617" y="0"/>
        <a:ext cx="2934527" cy="620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354F-2322-438D-8A55-3084DEDD37EF}" type="datetimeFigureOut">
              <a:rPr lang="es-ES" smtClean="0"/>
              <a:pPr/>
              <a:t>23/02/2021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EC07-1FD4-4F1A-9B23-F101FF2FEE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962847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354F-2322-438D-8A55-3084DEDD37EF}" type="datetimeFigureOut">
              <a:rPr lang="es-ES" smtClean="0"/>
              <a:pPr/>
              <a:t>23/02/2021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EC07-1FD4-4F1A-9B23-F101FF2FEE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71094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354F-2322-438D-8A55-3084DEDD37EF}" type="datetimeFigureOut">
              <a:rPr lang="es-ES" smtClean="0"/>
              <a:pPr/>
              <a:t>23/02/2021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EC07-1FD4-4F1A-9B23-F101FF2FEE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51533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354F-2322-438D-8A55-3084DEDD37EF}" type="datetimeFigureOut">
              <a:rPr lang="es-ES" smtClean="0"/>
              <a:pPr/>
              <a:t>23/02/2021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EC07-1FD4-4F1A-9B23-F101FF2FEE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77871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354F-2322-438D-8A55-3084DEDD37EF}" type="datetimeFigureOut">
              <a:rPr lang="es-ES" smtClean="0"/>
              <a:pPr/>
              <a:t>23/02/2021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EC07-1FD4-4F1A-9B23-F101FF2FEE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63691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354F-2322-438D-8A55-3084DEDD37EF}" type="datetimeFigureOut">
              <a:rPr lang="es-ES" smtClean="0"/>
              <a:pPr/>
              <a:t>23/02/2021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EC07-1FD4-4F1A-9B23-F101FF2FEE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549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354F-2322-438D-8A55-3084DEDD37EF}" type="datetimeFigureOut">
              <a:rPr lang="es-ES" smtClean="0"/>
              <a:pPr/>
              <a:t>23/02/2021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EC07-1FD4-4F1A-9B23-F101FF2FEE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91579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354F-2322-438D-8A55-3084DEDD37EF}" type="datetimeFigureOut">
              <a:rPr lang="es-ES" smtClean="0"/>
              <a:pPr/>
              <a:t>23/02/2021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EC07-1FD4-4F1A-9B23-F101FF2FEE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7684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354F-2322-438D-8A55-3084DEDD37EF}" type="datetimeFigureOut">
              <a:rPr lang="es-ES" smtClean="0"/>
              <a:pPr/>
              <a:t>23/02/2021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EC07-1FD4-4F1A-9B23-F101FF2FEE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46873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354F-2322-438D-8A55-3084DEDD37EF}" type="datetimeFigureOut">
              <a:rPr lang="es-ES" smtClean="0"/>
              <a:pPr/>
              <a:t>23/02/2021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EC07-1FD4-4F1A-9B23-F101FF2FEE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9101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354F-2322-438D-8A55-3084DEDD37EF}" type="datetimeFigureOut">
              <a:rPr lang="es-ES" smtClean="0"/>
              <a:pPr/>
              <a:t>23/02/2021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EC07-1FD4-4F1A-9B23-F101FF2FEE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4336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0354F-2322-438D-8A55-3084DEDD37EF}" type="datetimeFigureOut">
              <a:rPr lang="es-ES" smtClean="0"/>
              <a:pPr/>
              <a:t>23/02/2021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8EC07-1FD4-4F1A-9B23-F101FF2FEE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6397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25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image" Target="../media/image61.jpeg"/><Relationship Id="rId9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3200" dirty="0" smtClean="0">
                <a:latin typeface="Baskerville Old Face" panose="02020602080505020303" pitchFamily="18" charset="0"/>
              </a:rPr>
              <a:t>PLAN DE </a:t>
            </a:r>
            <a:r>
              <a:rPr lang="es-ES" sz="3200" dirty="0" smtClean="0">
                <a:latin typeface="Baskerville Old Face" panose="02020602080505020303" pitchFamily="18" charset="0"/>
              </a:rPr>
              <a:t>INGRESO </a:t>
            </a:r>
            <a:r>
              <a:rPr lang="es-ES" sz="3200" dirty="0" smtClean="0">
                <a:latin typeface="Baskerville Old Face" panose="02020602080505020303" pitchFamily="18" charset="0"/>
              </a:rPr>
              <a:t>2021</a:t>
            </a:r>
            <a:r>
              <a:rPr lang="es-ES" sz="3200" dirty="0">
                <a:latin typeface="Baskerville Old Face" panose="02020602080505020303" pitchFamily="18" charset="0"/>
              </a:rPr>
              <a:t/>
            </a:r>
            <a:br>
              <a:rPr lang="es-ES" sz="3200" dirty="0">
                <a:latin typeface="Baskerville Old Face" panose="02020602080505020303" pitchFamily="18" charset="0"/>
              </a:rPr>
            </a:br>
            <a:r>
              <a:rPr lang="es-ES" sz="3200" dirty="0" smtClean="0">
                <a:latin typeface="Baskerville Old Face" panose="02020602080505020303" pitchFamily="18" charset="0"/>
              </a:rPr>
              <a:t>COVID-19 </a:t>
            </a:r>
            <a:br>
              <a:rPr lang="es-ES" sz="3200" dirty="0" smtClean="0">
                <a:latin typeface="Baskerville Old Face" panose="02020602080505020303" pitchFamily="18" charset="0"/>
              </a:rPr>
            </a:br>
            <a:endParaRPr lang="es-ES" sz="3200" dirty="0">
              <a:latin typeface="Baskerville Old Face" panose="02020602080505020303" pitchFamily="18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605307" y="1690686"/>
            <a:ext cx="5383369" cy="5019207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>
                <a:latin typeface="Baskerville Old Face" panose="02020602080505020303" pitchFamily="18" charset="0"/>
              </a:rPr>
              <a:t>Estimada comunidad escolar, el ingreso a clases es el 01 de Marzo y es importante que se converse en los hogares de las medidas preventivas y protocolos en familia.</a:t>
            </a:r>
          </a:p>
          <a:p>
            <a:pPr marL="0" indent="0">
              <a:buNone/>
            </a:pPr>
            <a:r>
              <a:rPr lang="es-ES" dirty="0" smtClean="0">
                <a:latin typeface="Baskerville Old Face" panose="02020602080505020303" pitchFamily="18" charset="0"/>
              </a:rPr>
              <a:t>Los invito a reflexionar contra el COVID-19</a:t>
            </a:r>
            <a:endParaRPr lang="es-ES" dirty="0">
              <a:latin typeface="Baskerville Old Face" panose="02020602080505020303" pitchFamily="18" charset="0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Picture 2" descr="https://i.pinimg.com/564x/72/d3/2e/72d32ee732f1e1772de7ee5c4c44c4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645" y="1690687"/>
            <a:ext cx="5760077" cy="4877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ómo usar desinfectante de manos infografía | Vector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991" y="4294387"/>
            <a:ext cx="2042017" cy="20420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19972" y="230188"/>
            <a:ext cx="1225750" cy="138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5168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8550" y="415453"/>
            <a:ext cx="10515600" cy="1325563"/>
          </a:xfrm>
        </p:spPr>
        <p:txBody>
          <a:bodyPr/>
          <a:lstStyle/>
          <a:p>
            <a:r>
              <a:rPr lang="es-ES" b="1" dirty="0" smtClean="0">
                <a:latin typeface="Baskerville Old Face" panose="02020602080505020303" pitchFamily="18" charset="0"/>
              </a:rPr>
              <a:t>EJEMPLO DEL MES DE MARZO</a:t>
            </a:r>
            <a:endParaRPr lang="es-ES" b="1" dirty="0">
              <a:latin typeface="Baskerville Old Face" panose="02020602080505020303" pitchFamily="18" charset="0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717286" y="1178887"/>
            <a:ext cx="5157787" cy="823912"/>
          </a:xfrm>
        </p:spPr>
        <p:txBody>
          <a:bodyPr/>
          <a:lstStyle/>
          <a:p>
            <a:r>
              <a:rPr lang="es-ES" dirty="0" smtClean="0"/>
              <a:t>Grupo Nº 1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6172200" y="1126053"/>
            <a:ext cx="5183188" cy="823912"/>
          </a:xfrm>
        </p:spPr>
        <p:txBody>
          <a:bodyPr/>
          <a:lstStyle/>
          <a:p>
            <a:r>
              <a:rPr lang="es-ES" dirty="0" smtClean="0"/>
              <a:t>Grupo Nº 2</a:t>
            </a:r>
            <a:endParaRPr lang="es-ES" dirty="0"/>
          </a:p>
        </p:txBody>
      </p:sp>
      <p:pic>
        <p:nvPicPr>
          <p:cNvPr id="11" name="Picture 4" descr="Los niños que estudian clases de educaci... | Premium Vector #Freepik #vector #escuela #ninos #medico #carac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269" y="341523"/>
            <a:ext cx="1721259" cy="1289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El niño pequeño lindo feliz hace la escu... | Premium Vector #Freepik #vector #escuela #personas #tecnologia #nin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99" y="345277"/>
            <a:ext cx="1799974" cy="12853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Los niños que estudian clases de educaci... | Premium Vector #Freepik #vector #escuela #ninos #medico #carac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55" y="2994682"/>
            <a:ext cx="457669" cy="3427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Los niños que estudian clases de educaci... | Premium Vector #Freepik #vector #escuela #ninos #medico #carac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315" y="2826711"/>
            <a:ext cx="484348" cy="3627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Resultado de imagen de marzo 20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6" y="1976277"/>
            <a:ext cx="5808369" cy="47851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Resultado de imagen de marzo 202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66882"/>
            <a:ext cx="5805835" cy="4794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Los niños que estudian clases de educaci... | Premium Vector #Freepik #vector #escuela #ninos #medico #carac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315" y="3591403"/>
            <a:ext cx="476177" cy="356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Los niños que estudian clases de educaci... | Premium Vector #Freepik #vector #escuela #ninos #medico #carac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650" y="3591403"/>
            <a:ext cx="476177" cy="356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Los niños que estudian clases de educaci... | Premium Vector #Freepik #vector #escuela #ninos #medico #carac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51" y="4197802"/>
            <a:ext cx="476177" cy="356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Los niños que estudian clases de educaci... | Premium Vector #Freepik #vector #escuela #ninos #medico #carac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98" y="4185832"/>
            <a:ext cx="476177" cy="356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Los niños que estudian clases de educaci... | Premium Vector #Freepik #vector #escuela #ninos #medico #carac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818" y="4185832"/>
            <a:ext cx="476177" cy="356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Los niños que estudian clases de educaci... | Premium Vector #Freepik #vector #escuela #ninos #medico #carac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314" y="4774964"/>
            <a:ext cx="476177" cy="356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Los niños que estudian clases de educaci... | Premium Vector #Freepik #vector #escuela #ninos #medico #carac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798" y="4819780"/>
            <a:ext cx="476177" cy="356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Los niños que estudian clases de educaci... | Premium Vector #Freepik #vector #escuela #ninos #medico #carac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50" y="5391705"/>
            <a:ext cx="476177" cy="356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Los niños que estudian clases de educaci... | Premium Vector #Freepik #vector #escuela #ninos #medico #carac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804" y="5385526"/>
            <a:ext cx="476177" cy="356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Los niños que estudian clases de educaci... | Premium Vector #Freepik #vector #escuela #ninos #medico #carac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558" y="3546587"/>
            <a:ext cx="476177" cy="356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Los niños que estudian clases de educaci... | Premium Vector #Freepik #vector #escuela #ninos #medico #carac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40" y="3546587"/>
            <a:ext cx="476177" cy="356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Los niños que estudian clases de educaci... | Premium Vector #Freepik #vector #escuela #ninos #medico #carac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522" y="3546587"/>
            <a:ext cx="476177" cy="356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Los niños que estudian clases de educaci... | Premium Vector #Freepik #vector #escuela #ninos #medico #carac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667" y="4140107"/>
            <a:ext cx="476177" cy="356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Los niños que estudian clases de educaci... | Premium Vector #Freepik #vector #escuela #ninos #medico #carac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297" y="4152986"/>
            <a:ext cx="476177" cy="356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Los niños que estudian clases de educaci... | Premium Vector #Freepik #vector #escuela #ninos #medico #carac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144" y="4730148"/>
            <a:ext cx="476177" cy="356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Los niños que estudian clases de educaci... | Premium Vector #Freepik #vector #escuela #ninos #medico #carac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39" y="4774964"/>
            <a:ext cx="476177" cy="356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Los niños que estudian clases de educaci... | Premium Vector #Freepik #vector #escuela #ninos #medico #carac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522" y="4774964"/>
            <a:ext cx="476177" cy="356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Los niños que estudian clases de educaci... | Premium Vector #Freepik #vector #escuela #ninos #medico #carac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640" y="5372003"/>
            <a:ext cx="476177" cy="356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El niño pequeño lindo feliz hace la escu... | Premium Vector #Freepik #vector #escuela #personas #tecnologia #nino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53" y="2960695"/>
            <a:ext cx="593479" cy="423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El niño pequeño lindo feliz hace la escu... | Premium Vector #Freepik #vector #escuela #personas #tecnologia #nino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423" y="2960694"/>
            <a:ext cx="593479" cy="423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El niño pequeño lindo feliz hace la escu... | Premium Vector #Freepik #vector #escuela #personas #tecnologia #nino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49" y="3544634"/>
            <a:ext cx="593479" cy="423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El niño pequeño lindo feliz hace la escu... | Premium Vector #Freepik #vector #escuela #personas #tecnologia #nino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607" y="3557814"/>
            <a:ext cx="593479" cy="423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El niño pequeño lindo feliz hace la escu... | Premium Vector #Freepik #vector #escuela #personas #tecnologia #nino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68" y="3552397"/>
            <a:ext cx="593479" cy="423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El niño pequeño lindo feliz hace la escu... | Premium Vector #Freepik #vector #escuela #personas #tecnologia #nino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423" y="4164368"/>
            <a:ext cx="593479" cy="423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El niño pequeño lindo feliz hace la escu... | Premium Vector #Freepik #vector #escuela #personas #tecnologia #nino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98" y="4155487"/>
            <a:ext cx="593479" cy="423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El niño pequeño lindo feliz hace la escu... | Premium Vector #Freepik #vector #escuela #personas #tecnologia #nino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8" y="4724225"/>
            <a:ext cx="593479" cy="423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El niño pequeño lindo feliz hace la escu... | Premium Vector #Freepik #vector #escuela #personas #tecnologia #nino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00" y="4724224"/>
            <a:ext cx="593479" cy="423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El niño pequeño lindo feliz hace la escu... | Premium Vector #Freepik #vector #escuela #personas #tecnologia #nino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995" y="4724223"/>
            <a:ext cx="593479" cy="423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El niño pequeño lindo feliz hace la escu... | Premium Vector #Freepik #vector #escuela #personas #tecnologia #nino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012" y="5334165"/>
            <a:ext cx="593479" cy="423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El niño pequeño lindo feliz hace la escu... | Premium Vector #Freepik #vector #escuela #personas #tecnologia #nino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492" y="2924712"/>
            <a:ext cx="593479" cy="423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El niño pequeño lindo feliz hace la escu... | Premium Vector #Freepik #vector #escuela #personas #tecnologia #nino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683" y="2918326"/>
            <a:ext cx="593479" cy="423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El niño pequeño lindo feliz hace la escu... | Premium Vector #Freepik #vector #escuela #personas #tecnologia #nino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220" y="2933244"/>
            <a:ext cx="593479" cy="423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El niño pequeño lindo feliz hace la escu... | Premium Vector #Freepik #vector #escuela #personas #tecnologia #nino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729" y="3512998"/>
            <a:ext cx="593479" cy="423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El niño pequeño lindo feliz hace la escu... | Premium Vector #Freepik #vector #escuela #personas #tecnologia #nino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794" y="3524226"/>
            <a:ext cx="593479" cy="423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El niño pequeño lindo feliz hace la escu... | Premium Vector #Freepik #vector #escuela #personas #tecnologia #nino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520" y="4118655"/>
            <a:ext cx="593479" cy="423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El niño pequeño lindo feliz hace la escu... | Premium Vector #Freepik #vector #escuela #personas #tecnologia #nino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37" y="4130625"/>
            <a:ext cx="593479" cy="423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El niño pequeño lindo feliz hace la escu... | Premium Vector #Freepik #vector #escuela #personas #tecnologia #nino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870" y="4140107"/>
            <a:ext cx="593479" cy="423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El niño pequeño lindo feliz hace la escu... | Premium Vector #Freepik #vector #escuela #personas #tecnologia #nino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728" y="4734258"/>
            <a:ext cx="593479" cy="423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El niño pequeño lindo feliz hace la escu... | Premium Vector #Freepik #vector #escuela #personas #tecnologia #nino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645" y="4735478"/>
            <a:ext cx="593479" cy="423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El niño pequeño lindo feliz hace la escu... | Premium Vector #Freepik #vector #escuela #personas #tecnologia #nino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6" y="5328737"/>
            <a:ext cx="593479" cy="423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El niño pequeño lindo feliz hace la escu... | Premium Vector #Freepik #vector #escuela #personas #tecnologia #nino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202" y="5328736"/>
            <a:ext cx="593479" cy="423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/>
          <p:cNvSpPr txBox="1"/>
          <p:nvPr/>
        </p:nvSpPr>
        <p:spPr>
          <a:xfrm>
            <a:off x="8462201" y="69636"/>
            <a:ext cx="1341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PRESENCIAL</a:t>
            </a:r>
            <a:endParaRPr lang="es-ES" b="1" dirty="0"/>
          </a:p>
        </p:txBody>
      </p:sp>
      <p:sp>
        <p:nvSpPr>
          <p:cNvPr id="19" name="Rectángulo 18"/>
          <p:cNvSpPr/>
          <p:nvPr/>
        </p:nvSpPr>
        <p:spPr>
          <a:xfrm>
            <a:off x="10373355" y="56178"/>
            <a:ext cx="1400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A DISTANCIA</a:t>
            </a:r>
            <a:endParaRPr lang="es-ES" b="1" dirty="0"/>
          </a:p>
        </p:txBody>
      </p:sp>
      <p:pic>
        <p:nvPicPr>
          <p:cNvPr id="70" name="Picture 6" descr="El niño pequeño lindo feliz hace la escu... | Premium Vector #Freepik #vector #escuela #personas #tecnologia #nino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069" y="2943476"/>
            <a:ext cx="593479" cy="423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El niño pequeño lindo feliz hace la escu... | Premium Vector #Freepik #vector #escuela #personas #tecnologia #nino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793" y="2927617"/>
            <a:ext cx="593479" cy="423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El niño pequeño lindo feliz hace la escu... | Premium Vector #Freepik #vector #escuela #personas #tecnologia #nino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819" y="2958047"/>
            <a:ext cx="593479" cy="423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El niño pequeño lindo feliz hace la escu... | Premium Vector #Freepik #vector #escuela #personas #tecnologia #nino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211" y="2968891"/>
            <a:ext cx="593479" cy="423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6" descr="El niño pequeño lindo feliz hace la escu... | Premium Vector #Freepik #vector #escuela #personas #tecnologia #nino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03" y="2963604"/>
            <a:ext cx="593479" cy="423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8492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0" y="434794"/>
            <a:ext cx="10515600" cy="1325563"/>
          </a:xfrm>
        </p:spPr>
        <p:txBody>
          <a:bodyPr>
            <a:normAutofit/>
          </a:bodyPr>
          <a:lstStyle/>
          <a:p>
            <a:r>
              <a:rPr lang="es-ES" sz="4000" b="1" dirty="0" smtClean="0"/>
              <a:t>Ingreso por jornada a clases presenciales</a:t>
            </a:r>
            <a:endParaRPr lang="es-ES" sz="4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839788" y="1690688"/>
            <a:ext cx="8162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1. La incorporación de los cursos  a las clases presenciales será de manera gradual y voluntaria</a:t>
            </a:r>
            <a:endParaRPr lang="es-ES" sz="2400" dirty="0"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="" xmlns:p14="http://schemas.microsoft.com/office/powerpoint/2010/main" val="211301603"/>
              </p:ext>
            </p:extLst>
          </p:nvPr>
        </p:nvGraphicFramePr>
        <p:xfrm>
          <a:off x="1588" y="2784141"/>
          <a:ext cx="12192000" cy="5884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0" y="0"/>
            <a:ext cx="3593206" cy="605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smtClean="0"/>
              <a:t>JORNADA DE LA MAÑANA</a:t>
            </a:r>
            <a:endParaRPr lang="es-ES" sz="2000" b="1" dirty="0"/>
          </a:p>
        </p:txBody>
      </p:sp>
      <p:pic>
        <p:nvPicPr>
          <p:cNvPr id="12" name="Picture 6" descr="Resultado de imagen de marzo 202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332" y="180145"/>
            <a:ext cx="3294974" cy="27210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6246254" y="2776069"/>
            <a:ext cx="2756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Semana del 15 al 19 de marzo</a:t>
            </a:r>
            <a:endParaRPr lang="es-ES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9116096" y="2797532"/>
            <a:ext cx="2756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Semana del 22 al 26 de marzo</a:t>
            </a:r>
            <a:endParaRPr lang="es-ES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362163" y="3707910"/>
            <a:ext cx="2753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 sumaran de manera voluntaria a las clases presenciales los alumnos de los siguientes cursos</a:t>
            </a:r>
            <a:endParaRPr lang="es-ES" dirty="0"/>
          </a:p>
        </p:txBody>
      </p:sp>
      <p:sp>
        <p:nvSpPr>
          <p:cNvPr id="16" name="Rectángulo 15"/>
          <p:cNvSpPr/>
          <p:nvPr/>
        </p:nvSpPr>
        <p:spPr>
          <a:xfrm>
            <a:off x="3090466" y="3895383"/>
            <a:ext cx="215575" cy="2155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ctángulo 16"/>
          <p:cNvSpPr/>
          <p:nvPr/>
        </p:nvSpPr>
        <p:spPr>
          <a:xfrm>
            <a:off x="6108467" y="5047577"/>
            <a:ext cx="215575" cy="215575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CuadroTexto 17"/>
          <p:cNvSpPr txBox="1"/>
          <p:nvPr/>
        </p:nvSpPr>
        <p:spPr>
          <a:xfrm>
            <a:off x="6606862" y="5047577"/>
            <a:ext cx="2163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1º y 2º medio</a:t>
            </a:r>
            <a:endParaRPr lang="es-E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9438067" y="3847247"/>
            <a:ext cx="2753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 sumaran de manera voluntaria a las clases presenciales los alumnos de los siguientes cursos</a:t>
            </a:r>
            <a:endParaRPr lang="es-ES" dirty="0"/>
          </a:p>
        </p:txBody>
      </p:sp>
      <p:sp>
        <p:nvSpPr>
          <p:cNvPr id="20" name="Rectángulo 19"/>
          <p:cNvSpPr/>
          <p:nvPr/>
        </p:nvSpPr>
        <p:spPr>
          <a:xfrm>
            <a:off x="6108466" y="3895383"/>
            <a:ext cx="215575" cy="215575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ángulo 20"/>
          <p:cNvSpPr/>
          <p:nvPr/>
        </p:nvSpPr>
        <p:spPr>
          <a:xfrm>
            <a:off x="9222492" y="5124455"/>
            <a:ext cx="215575" cy="2155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CuadroTexto 21"/>
          <p:cNvSpPr txBox="1"/>
          <p:nvPr/>
        </p:nvSpPr>
        <p:spPr>
          <a:xfrm>
            <a:off x="9567993" y="5110805"/>
            <a:ext cx="2163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7</a:t>
            </a:r>
            <a:r>
              <a:rPr lang="es-ES" dirty="0" smtClean="0"/>
              <a:t>º y 8º Básico</a:t>
            </a:r>
            <a:endParaRPr lang="es-ES" dirty="0"/>
          </a:p>
        </p:txBody>
      </p:sp>
      <p:sp>
        <p:nvSpPr>
          <p:cNvPr id="23" name="CuadroTexto 22"/>
          <p:cNvSpPr txBox="1"/>
          <p:nvPr/>
        </p:nvSpPr>
        <p:spPr>
          <a:xfrm>
            <a:off x="3368924" y="3707910"/>
            <a:ext cx="2753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 sumaran de manera voluntaria a las clases presenciales los alumnos de los siguientes cursos</a:t>
            </a:r>
            <a:endParaRPr lang="es-ES" dirty="0"/>
          </a:p>
        </p:txBody>
      </p:sp>
      <p:sp>
        <p:nvSpPr>
          <p:cNvPr id="24" name="CuadroTexto 23"/>
          <p:cNvSpPr txBox="1"/>
          <p:nvPr/>
        </p:nvSpPr>
        <p:spPr>
          <a:xfrm>
            <a:off x="3254526" y="2797532"/>
            <a:ext cx="2756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Semana del 8 al 12 de marzo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149034" y="2776069"/>
            <a:ext cx="2756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Semana del 1 al 5 de marzo</a:t>
            </a:r>
            <a:endParaRPr lang="es-ES" b="1" dirty="0"/>
          </a:p>
        </p:txBody>
      </p:sp>
    </p:spTree>
    <p:extLst>
      <p:ext uri="{BB962C8B-B14F-4D97-AF65-F5344CB8AC3E}">
        <p14:creationId xmlns="" xmlns:p14="http://schemas.microsoft.com/office/powerpoint/2010/main" val="29214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0" y="434794"/>
            <a:ext cx="10515600" cy="1325563"/>
          </a:xfrm>
        </p:spPr>
        <p:txBody>
          <a:bodyPr>
            <a:normAutofit/>
          </a:bodyPr>
          <a:lstStyle/>
          <a:p>
            <a:r>
              <a:rPr lang="es-ES" sz="4000" b="1" dirty="0" smtClean="0"/>
              <a:t>Ingreso por jornada a clases presenciales</a:t>
            </a:r>
            <a:endParaRPr lang="es-ES" sz="4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839788" y="1690688"/>
            <a:ext cx="8162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1. La incorporación de los cursos  a las clases presenciales será de manera gradual y voluntaria</a:t>
            </a:r>
            <a:endParaRPr lang="es-ES" sz="2400" dirty="0"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="" xmlns:p14="http://schemas.microsoft.com/office/powerpoint/2010/main" val="913239393"/>
              </p:ext>
            </p:extLst>
          </p:nvPr>
        </p:nvGraphicFramePr>
        <p:xfrm>
          <a:off x="1588" y="2784141"/>
          <a:ext cx="12192000" cy="5884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0" y="0"/>
            <a:ext cx="3593206" cy="605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smtClean="0"/>
              <a:t>JORNADA DE LA TARDE</a:t>
            </a:r>
            <a:endParaRPr lang="es-ES" sz="2000" b="1" dirty="0"/>
          </a:p>
        </p:txBody>
      </p:sp>
      <p:pic>
        <p:nvPicPr>
          <p:cNvPr id="12" name="Picture 6" descr="Resultado de imagen de marzo 202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332" y="180145"/>
            <a:ext cx="3294974" cy="27210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6246254" y="2776069"/>
            <a:ext cx="2756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Semana del 15 al 19 de marzo</a:t>
            </a:r>
            <a:endParaRPr lang="es-ES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9116096" y="2797532"/>
            <a:ext cx="2756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Semana del 22 al 26 de marzo</a:t>
            </a:r>
            <a:endParaRPr lang="es-ES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362163" y="3707910"/>
            <a:ext cx="2753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 sumaran de manera voluntaria a las clases presenciales los alumnos de los siguientes cursos</a:t>
            </a:r>
            <a:endParaRPr lang="es-ES" dirty="0"/>
          </a:p>
        </p:txBody>
      </p:sp>
      <p:sp>
        <p:nvSpPr>
          <p:cNvPr id="16" name="Rectángulo 15"/>
          <p:cNvSpPr/>
          <p:nvPr/>
        </p:nvSpPr>
        <p:spPr>
          <a:xfrm>
            <a:off x="3090466" y="3895383"/>
            <a:ext cx="215575" cy="2155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ctángulo 16"/>
          <p:cNvSpPr/>
          <p:nvPr/>
        </p:nvSpPr>
        <p:spPr>
          <a:xfrm>
            <a:off x="6108467" y="5047577"/>
            <a:ext cx="215575" cy="215575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CuadroTexto 17"/>
          <p:cNvSpPr txBox="1"/>
          <p:nvPr/>
        </p:nvSpPr>
        <p:spPr>
          <a:xfrm>
            <a:off x="6606862" y="5047577"/>
            <a:ext cx="2163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3</a:t>
            </a:r>
            <a:r>
              <a:rPr lang="es-ES" dirty="0" smtClean="0"/>
              <a:t>º y 4º Básico</a:t>
            </a:r>
            <a:endParaRPr lang="es-E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9438067" y="3847247"/>
            <a:ext cx="2753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 sumaran de manera voluntaria a las clases presenciales los alumnos de los siguientes cursos</a:t>
            </a:r>
            <a:endParaRPr lang="es-ES" dirty="0"/>
          </a:p>
        </p:txBody>
      </p:sp>
      <p:sp>
        <p:nvSpPr>
          <p:cNvPr id="20" name="Rectángulo 19"/>
          <p:cNvSpPr/>
          <p:nvPr/>
        </p:nvSpPr>
        <p:spPr>
          <a:xfrm>
            <a:off x="6108466" y="3895383"/>
            <a:ext cx="215575" cy="215575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ángulo 20"/>
          <p:cNvSpPr/>
          <p:nvPr/>
        </p:nvSpPr>
        <p:spPr>
          <a:xfrm>
            <a:off x="9222492" y="5124455"/>
            <a:ext cx="215575" cy="2155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CuadroTexto 21"/>
          <p:cNvSpPr txBox="1"/>
          <p:nvPr/>
        </p:nvSpPr>
        <p:spPr>
          <a:xfrm>
            <a:off x="9567993" y="5110805"/>
            <a:ext cx="2163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5º y 6º Básico</a:t>
            </a:r>
            <a:endParaRPr lang="es-ES" dirty="0"/>
          </a:p>
        </p:txBody>
      </p:sp>
      <p:sp>
        <p:nvSpPr>
          <p:cNvPr id="23" name="CuadroTexto 22"/>
          <p:cNvSpPr txBox="1"/>
          <p:nvPr/>
        </p:nvSpPr>
        <p:spPr>
          <a:xfrm>
            <a:off x="3368924" y="3707910"/>
            <a:ext cx="2753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 sumaran de manera voluntaria a las clases presenciales los alumnos de los siguientes cursos</a:t>
            </a:r>
            <a:endParaRPr lang="es-ES" dirty="0"/>
          </a:p>
        </p:txBody>
      </p:sp>
      <p:sp>
        <p:nvSpPr>
          <p:cNvPr id="24" name="CuadroTexto 23"/>
          <p:cNvSpPr txBox="1"/>
          <p:nvPr/>
        </p:nvSpPr>
        <p:spPr>
          <a:xfrm>
            <a:off x="3254526" y="2797532"/>
            <a:ext cx="2756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Semana del 8 al 12 de marzo</a:t>
            </a:r>
            <a:endParaRPr lang="es-ES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149034" y="2776069"/>
            <a:ext cx="2756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Semana del 1 al 5 de marzo</a:t>
            </a:r>
            <a:endParaRPr lang="es-ES" b="1" dirty="0"/>
          </a:p>
        </p:txBody>
      </p:sp>
    </p:spTree>
    <p:extLst>
      <p:ext uri="{BB962C8B-B14F-4D97-AF65-F5344CB8AC3E}">
        <p14:creationId xmlns="" xmlns:p14="http://schemas.microsoft.com/office/powerpoint/2010/main" val="419169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528034" y="365125"/>
            <a:ext cx="10972800" cy="1325563"/>
          </a:xfrm>
        </p:spPr>
        <p:txBody>
          <a:bodyPr/>
          <a:lstStyle/>
          <a:p>
            <a:pPr algn="ctr"/>
            <a:r>
              <a:rPr lang="es-ES" dirty="0" smtClean="0">
                <a:latin typeface="Baskerville Old Face" panose="02020602080505020303" pitchFamily="18" charset="0"/>
              </a:rPr>
              <a:t>PARA EL GRUPO QUE CORRESPONDA CLASES A DISTANCIA</a:t>
            </a:r>
            <a:endParaRPr lang="es-ES" dirty="0">
              <a:latin typeface="Baskerville Old Face" panose="02020602080505020303" pitchFamily="18" charset="0"/>
            </a:endParaRPr>
          </a:p>
        </p:txBody>
      </p:sp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>
                <a:latin typeface="Baskerville Old Face" panose="02020602080505020303" pitchFamily="18" charset="0"/>
              </a:rPr>
              <a:t>Se solicita ser puntual con los horarios de clases</a:t>
            </a:r>
          </a:p>
          <a:p>
            <a:r>
              <a:rPr lang="es-ES" dirty="0" smtClean="0">
                <a:latin typeface="Baskerville Old Face" panose="02020602080505020303" pitchFamily="18" charset="0"/>
              </a:rPr>
              <a:t>Realizar su clase desde un lugar adecuado como una mesa o escritorio.</a:t>
            </a:r>
          </a:p>
          <a:p>
            <a:r>
              <a:rPr lang="es-ES" dirty="0" smtClean="0">
                <a:latin typeface="Baskerville Old Face" panose="02020602080505020303" pitchFamily="18" charset="0"/>
              </a:rPr>
              <a:t>Tomar su desayuno o almuerzo según la jornada y estar levantado y duchado</a:t>
            </a:r>
          </a:p>
          <a:p>
            <a:r>
              <a:rPr lang="es-ES" dirty="0" smtClean="0">
                <a:latin typeface="Baskerville Old Face" panose="02020602080505020303" pitchFamily="18" charset="0"/>
              </a:rPr>
              <a:t>Prender la cámara para interactuar con sus profesores </a:t>
            </a:r>
          </a:p>
          <a:p>
            <a:r>
              <a:rPr lang="es-ES" dirty="0" smtClean="0">
                <a:latin typeface="Baskerville Old Face" panose="02020602080505020303" pitchFamily="18" charset="0"/>
              </a:rPr>
              <a:t>Supervisión de adulto en el cumplimiento de los horarios</a:t>
            </a:r>
          </a:p>
          <a:p>
            <a:endParaRPr lang="es-ES" dirty="0"/>
          </a:p>
        </p:txBody>
      </p:sp>
      <p:pic>
        <p:nvPicPr>
          <p:cNvPr id="10" name="Picture 6" descr="El niño pequeño lindo feliz hace la escu... | Premium Vector #Freepik #vector #escuela #personas #tecnologia #nino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825625"/>
            <a:ext cx="5134579" cy="4351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9507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Baskerville Old Face" panose="02020602080505020303" pitchFamily="18" charset="0"/>
              </a:rPr>
              <a:t>PARA EL GRUPO QUE CORRESPONDA CLASES PRESENCIALES 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Picture 4" descr="Los niños que estudian clases de educaci... | Premium Vector #Freepik #vector #escuela #ninos #medico #carac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280" y="1690687"/>
            <a:ext cx="5166930" cy="46199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texto 3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08245"/>
          </a:xfrm>
        </p:spPr>
        <p:txBody>
          <a:bodyPr>
            <a:normAutofit fontScale="92500"/>
          </a:bodyPr>
          <a:lstStyle/>
          <a:p>
            <a:r>
              <a:rPr lang="es-ES" dirty="0" smtClean="0">
                <a:latin typeface="Baskerville Old Face" panose="02020602080505020303" pitchFamily="18" charset="0"/>
              </a:rPr>
              <a:t>DEBE TOMAR  PRECAUCIONES EN:</a:t>
            </a:r>
            <a:endParaRPr lang="es-ES" dirty="0">
              <a:latin typeface="Baskerville Old Face" panose="02020602080505020303" pitchFamily="18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quarter" idx="4"/>
          </p:nvPr>
        </p:nvSpPr>
        <p:spPr>
          <a:xfrm>
            <a:off x="5655210" y="2189408"/>
            <a:ext cx="6051686" cy="412124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s-ES" dirty="0" smtClean="0">
              <a:latin typeface="Baskerville Old Face" panose="020206020805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dirty="0" smtClean="0">
                <a:latin typeface="Baskerville Old Face" panose="02020602080505020303" pitchFamily="18" charset="0"/>
              </a:rPr>
              <a:t>El hogar antes de salir al colegio.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>
                <a:latin typeface="Baskerville Old Face" panose="02020602080505020303" pitchFamily="18" charset="0"/>
              </a:rPr>
              <a:t>En el medio de transporte que utilices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>
                <a:latin typeface="Baskerville Old Face" panose="02020602080505020303" pitchFamily="18" charset="0"/>
              </a:rPr>
              <a:t>Al ingresar al Colegio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>
                <a:latin typeface="Baskerville Old Face" panose="02020602080505020303" pitchFamily="18" charset="0"/>
              </a:rPr>
              <a:t>En las salas de clases 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>
                <a:latin typeface="Baskerville Old Face" panose="02020602080505020303" pitchFamily="18" charset="0"/>
              </a:rPr>
              <a:t>En los recreos y espacios comunes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>
                <a:latin typeface="Baskerville Old Face" panose="02020602080505020303" pitchFamily="18" charset="0"/>
              </a:rPr>
              <a:t>Al retirarse de clases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77250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73487" y="287852"/>
            <a:ext cx="11294772" cy="1115945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latin typeface="Baskerville Old Face" panose="02020602080505020303" pitchFamily="18" charset="0"/>
              </a:rPr>
              <a:t>EN EL HOGAR ANTES DE SALIR AL COLEGIO</a:t>
            </a:r>
            <a:r>
              <a:rPr lang="es-ES" dirty="0">
                <a:latin typeface="Baskerville Old Face" panose="02020602080505020303" pitchFamily="18" charset="0"/>
              </a:rPr>
              <a:t/>
            </a:r>
            <a:br>
              <a:rPr lang="es-ES" dirty="0">
                <a:latin typeface="Baskerville Old Face" panose="02020602080505020303" pitchFamily="18" charset="0"/>
              </a:rPr>
            </a:br>
            <a:endParaRPr lang="es-ES" dirty="0"/>
          </a:p>
        </p:txBody>
      </p:sp>
      <p:pic>
        <p:nvPicPr>
          <p:cNvPr id="5" name="Picture 2" descr="非接触型体温計で体温を測る女の子のイラスト（カラー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27" y="1396666"/>
            <a:ext cx="5653444" cy="4978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Resultado de imagen de MASCARILLA CARICATU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Resultado de imagen de MASCARILLA CARICATURA"/>
          <p:cNvSpPr>
            <a:spLocks noChangeAspect="1" noChangeArrowheads="1"/>
          </p:cNvSpPr>
          <p:nvPr/>
        </p:nvSpPr>
        <p:spPr bwMode="auto">
          <a:xfrm>
            <a:off x="5395129" y="3472354"/>
            <a:ext cx="1460249" cy="14602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4" name="Picture 10" descr="Síntomas de la covid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049" y="1396665"/>
            <a:ext cx="5681210" cy="49783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contenido 11"/>
          <p:cNvSpPr>
            <a:spLocks noGrp="1"/>
          </p:cNvSpPr>
          <p:nvPr>
            <p:ph sz="half" idx="2"/>
          </p:nvPr>
        </p:nvSpPr>
        <p:spPr>
          <a:xfrm>
            <a:off x="515492" y="986989"/>
            <a:ext cx="11056727" cy="819352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>
                <a:latin typeface="Baskerville Old Face" panose="02020602080505020303" pitchFamily="18" charset="0"/>
              </a:rPr>
              <a:t>TOMATE LA TEMPERATURA Y VERIFICA SI TIENES SÍNTOMAS</a:t>
            </a:r>
            <a:endParaRPr lang="es-ES" dirty="0">
              <a:latin typeface="Baskerville Old Face" panose="02020602080505020303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809756" y="6373767"/>
            <a:ext cx="6630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  <a:latin typeface="Roboto"/>
              </a:rPr>
              <a:t>Atentos </a:t>
            </a:r>
            <a:r>
              <a:rPr lang="es-ES" b="1" dirty="0">
                <a:solidFill>
                  <a:srgbClr val="FF0000"/>
                </a:solidFill>
                <a:latin typeface="Roboto"/>
              </a:rPr>
              <a:t>si el termómetro rebasa los 37 grados centígrados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559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457091" y="1349027"/>
            <a:ext cx="5157787" cy="823912"/>
          </a:xfrm>
        </p:spPr>
        <p:txBody>
          <a:bodyPr/>
          <a:lstStyle/>
          <a:p>
            <a:r>
              <a:rPr lang="es-ES" smtClean="0"/>
              <a:t>QUEDATE EN CASA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3509018" y="1383146"/>
            <a:ext cx="8668320" cy="823912"/>
          </a:xfrm>
        </p:spPr>
        <p:txBody>
          <a:bodyPr>
            <a:normAutofit/>
          </a:bodyPr>
          <a:lstStyle/>
          <a:p>
            <a:r>
              <a:rPr lang="es-ES" sz="2000" dirty="0" smtClean="0"/>
              <a:t> CONSULTA A UN ESPECIALISTA </a:t>
            </a:r>
          </a:p>
          <a:p>
            <a:r>
              <a:rPr lang="es-ES" sz="2000" dirty="0" smtClean="0"/>
              <a:t>E INFORMA AL ESTABLECIMIENTO                          </a:t>
            </a:r>
            <a:r>
              <a:rPr lang="es-ES" dirty="0" smtClean="0"/>
              <a:t>REGRESA A CLASES</a:t>
            </a:r>
            <a:endParaRPr lang="es-ES" dirty="0"/>
          </a:p>
        </p:txBody>
      </p:sp>
      <p:pic>
        <p:nvPicPr>
          <p:cNvPr id="9" name="Picture 12" descr="https://i.pinimg.com/564x/02/ca/58/02ca5806d82ea8653fe40b67bb6c9ee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99" y="2082029"/>
            <a:ext cx="2502129" cy="44089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723878" y="107548"/>
            <a:ext cx="10515600" cy="1064430"/>
          </a:xfrm>
        </p:spPr>
        <p:txBody>
          <a:bodyPr/>
          <a:lstStyle/>
          <a:p>
            <a:pPr algn="ctr"/>
            <a:r>
              <a:rPr lang="es-ES" dirty="0" smtClean="0">
                <a:latin typeface="Baskerville Old Face" panose="02020602080505020303" pitchFamily="18" charset="0"/>
              </a:rPr>
              <a:t>SI TIENES SINTOMAS</a:t>
            </a:r>
            <a:endParaRPr lang="es-ES" dirty="0">
              <a:latin typeface="Baskerville Old Face" panose="02020602080505020303" pitchFamily="18" charset="0"/>
            </a:endParaRPr>
          </a:p>
        </p:txBody>
      </p:sp>
      <p:pic>
        <p:nvPicPr>
          <p:cNvPr id="6148" name="Picture 4" descr="Resultado de imagen de CENTRO MEDICO CARICATUR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636" y="2082029"/>
            <a:ext cx="4323691" cy="44089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sultado de imagen de REGRESO A CLASES CARICATU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27" y="2082029"/>
            <a:ext cx="4456599" cy="44089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692012" y="946701"/>
            <a:ext cx="2302416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       </a:t>
            </a:r>
            <a:r>
              <a:rPr lang="es-ES" sz="2000" b="1" dirty="0" smtClean="0">
                <a:latin typeface="Baskerville Old Face" panose="02020602080505020303" pitchFamily="18" charset="0"/>
              </a:rPr>
              <a:t>PASO Nº 1</a:t>
            </a:r>
            <a:endParaRPr lang="es-ES" sz="2000" b="1" dirty="0">
              <a:latin typeface="Baskerville Old Face" panose="02020602080505020303" pitchFamily="18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314112" y="945576"/>
            <a:ext cx="224092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 </a:t>
            </a:r>
            <a:r>
              <a:rPr lang="es-ES" b="1" dirty="0">
                <a:latin typeface="Baskerville Old Face" panose="02020602080505020303" pitchFamily="18" charset="0"/>
              </a:rPr>
              <a:t>PASO Nº </a:t>
            </a:r>
            <a:r>
              <a:rPr lang="es-ES" b="1" dirty="0" smtClean="0">
                <a:latin typeface="Baskerville Old Face" panose="02020602080505020303" pitchFamily="18" charset="0"/>
              </a:rPr>
              <a:t>2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616664" y="888954"/>
            <a:ext cx="244119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 </a:t>
            </a:r>
            <a:r>
              <a:rPr lang="es-ES" b="1" dirty="0">
                <a:latin typeface="Baskerville Old Face" panose="02020602080505020303" pitchFamily="18" charset="0"/>
              </a:rPr>
              <a:t>PASO Nº </a:t>
            </a:r>
            <a:r>
              <a:rPr lang="es-ES" b="1" dirty="0" smtClean="0">
                <a:latin typeface="Baskerville Old Face" panose="02020602080505020303" pitchFamily="18" charset="0"/>
              </a:rPr>
              <a:t>3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52677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54385"/>
            <a:ext cx="10515600" cy="1325563"/>
          </a:xfrm>
        </p:spPr>
        <p:txBody>
          <a:bodyPr/>
          <a:lstStyle/>
          <a:p>
            <a:pPr algn="ctr"/>
            <a:r>
              <a:rPr lang="es-ES" dirty="0">
                <a:latin typeface="Baskerville Old Face" panose="02020602080505020303" pitchFamily="18" charset="0"/>
              </a:rPr>
              <a:t>SI </a:t>
            </a:r>
            <a:r>
              <a:rPr lang="es-ES" dirty="0" smtClean="0">
                <a:latin typeface="Baskerville Old Face" panose="02020602080505020303" pitchFamily="18" charset="0"/>
              </a:rPr>
              <a:t>NO TIENES </a:t>
            </a:r>
            <a:r>
              <a:rPr lang="es-ES" dirty="0">
                <a:latin typeface="Baskerville Old Face" panose="02020602080505020303" pitchFamily="18" charset="0"/>
              </a:rPr>
              <a:t>SINTOMAS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1636" y="656036"/>
            <a:ext cx="5157787" cy="823912"/>
          </a:xfrm>
        </p:spPr>
        <p:txBody>
          <a:bodyPr/>
          <a:lstStyle/>
          <a:p>
            <a:r>
              <a:rPr lang="es-ES" dirty="0" smtClean="0"/>
              <a:t>LÁVATE LAS MANOS ANTES DE SALIR</a:t>
            </a:r>
            <a:endParaRPr lang="es-ES" dirty="0"/>
          </a:p>
        </p:txBody>
      </p:sp>
      <p:pic>
        <p:nvPicPr>
          <p:cNvPr id="7" name="Picture 10" descr="https://i.pinimg.com/564x/74/53/f4/7453f4f82d837402af196f967c2f20c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43" y="1479948"/>
            <a:ext cx="5417480" cy="5332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>
          <a:xfrm>
            <a:off x="6439290" y="3645192"/>
            <a:ext cx="5183188" cy="3684588"/>
          </a:xfrm>
        </p:spPr>
        <p:txBody>
          <a:bodyPr/>
          <a:lstStyle/>
          <a:p>
            <a:r>
              <a:rPr lang="es-ES" dirty="0" smtClean="0">
                <a:latin typeface="Baskerville Old Face" panose="02020602080505020303" pitchFamily="18" charset="0"/>
              </a:rPr>
              <a:t>Después de toser o estornudar</a:t>
            </a:r>
          </a:p>
          <a:p>
            <a:r>
              <a:rPr lang="es-ES" dirty="0" smtClean="0">
                <a:latin typeface="Baskerville Old Face" panose="02020602080505020303" pitchFamily="18" charset="0"/>
              </a:rPr>
              <a:t>Después de clases</a:t>
            </a:r>
          </a:p>
          <a:p>
            <a:r>
              <a:rPr lang="es-ES" dirty="0" smtClean="0">
                <a:latin typeface="Baskerville Old Face" panose="02020602080505020303" pitchFamily="18" charset="0"/>
              </a:rPr>
              <a:t>Antes y después de manipular alimentos</a:t>
            </a:r>
          </a:p>
          <a:p>
            <a:r>
              <a:rPr lang="es-ES" dirty="0" smtClean="0">
                <a:latin typeface="Baskerville Old Face" panose="02020602080505020303" pitchFamily="18" charset="0"/>
              </a:rPr>
              <a:t>Después de usar el baño</a:t>
            </a:r>
          </a:p>
          <a:p>
            <a:r>
              <a:rPr lang="es-ES" dirty="0" smtClean="0">
                <a:latin typeface="Baskerville Old Face" panose="02020602080505020303" pitchFamily="18" charset="0"/>
              </a:rPr>
              <a:t>Después de manipular objetos</a:t>
            </a:r>
            <a:endParaRPr lang="es-ES" dirty="0">
              <a:latin typeface="Baskerville Old Face" panose="02020602080505020303" pitchFamily="18" charset="0"/>
            </a:endParaRPr>
          </a:p>
        </p:txBody>
      </p:sp>
      <p:pic>
        <p:nvPicPr>
          <p:cNvPr id="8198" name="Picture 6" descr="https://blogs.iadb.org/agua/wp-content/uploads/sites/8/2020/03/WWD2020_Banner2-V01_FB-LI-1200x628-SP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70" y="1479948"/>
            <a:ext cx="5567708" cy="20077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8731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73487" y="365125"/>
            <a:ext cx="11294772" cy="1115945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latin typeface="Baskerville Old Face" panose="02020602080505020303" pitchFamily="18" charset="0"/>
              </a:rPr>
              <a:t>EN EL HOGAR ANTES DE SALIR AL COLEGIO</a:t>
            </a:r>
            <a:r>
              <a:rPr lang="es-ES" dirty="0">
                <a:latin typeface="Baskerville Old Face" panose="02020602080505020303" pitchFamily="18" charset="0"/>
              </a:rPr>
              <a:t/>
            </a:r>
            <a:br>
              <a:rPr lang="es-ES" dirty="0">
                <a:latin typeface="Baskerville Old Face" panose="02020602080505020303" pitchFamily="18" charset="0"/>
              </a:rPr>
            </a:br>
            <a:endParaRPr lang="es-ES" dirty="0"/>
          </a:p>
        </p:txBody>
      </p:sp>
      <p:sp>
        <p:nvSpPr>
          <p:cNvPr id="2" name="AutoShape 2" descr="Resultado de imagen de MASCARILLA CARICATU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Resultado de imagen de MASCARILLA CARICATURA"/>
          <p:cNvSpPr>
            <a:spLocks noChangeAspect="1" noChangeArrowheads="1"/>
          </p:cNvSpPr>
          <p:nvPr/>
        </p:nvSpPr>
        <p:spPr bwMode="auto">
          <a:xfrm>
            <a:off x="5395129" y="3472354"/>
            <a:ext cx="1460249" cy="14602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4473212" y="923097"/>
            <a:ext cx="7611414" cy="5590305"/>
          </a:xfrm>
        </p:spPr>
        <p:txBody>
          <a:bodyPr>
            <a:normAutofit/>
          </a:bodyPr>
          <a:lstStyle/>
          <a:p>
            <a:pPr marL="1371600" lvl="3" indent="0">
              <a:buNone/>
            </a:pPr>
            <a:r>
              <a:rPr lang="es-ES" sz="2400" dirty="0" smtClean="0">
                <a:latin typeface="Baskerville Old Face" panose="02020602080505020303" pitchFamily="18" charset="0"/>
              </a:rPr>
              <a:t>PREPARA Y GUARDA TU COLACIÓN SALUDABLE “RECUERDA”</a:t>
            </a:r>
          </a:p>
          <a:p>
            <a:pPr lvl="3"/>
            <a:r>
              <a:rPr lang="es-ES" b="1" dirty="0" smtClean="0">
                <a:latin typeface="Baskerville Old Face" panose="02020602080505020303" pitchFamily="18" charset="0"/>
              </a:rPr>
              <a:t>Tiene que venir </a:t>
            </a:r>
            <a:r>
              <a:rPr lang="es-ES" b="1" dirty="0">
                <a:latin typeface="Baskerville Old Face" panose="02020602080505020303" pitchFamily="18" charset="0"/>
              </a:rPr>
              <a:t>sellados de </a:t>
            </a:r>
            <a:r>
              <a:rPr lang="es-ES" b="1" dirty="0" smtClean="0">
                <a:latin typeface="Baskerville Old Face" panose="02020602080505020303" pitchFamily="18" charset="0"/>
              </a:rPr>
              <a:t>fábrica o en el hogar.</a:t>
            </a:r>
          </a:p>
          <a:p>
            <a:pPr lvl="3"/>
            <a:endParaRPr lang="es-ES" b="1" dirty="0">
              <a:latin typeface="Baskerville Old Face" panose="02020602080505020303" pitchFamily="18" charset="0"/>
            </a:endParaRPr>
          </a:p>
          <a:p>
            <a:pPr lvl="3"/>
            <a:endParaRPr lang="es-ES" b="1" dirty="0" smtClean="0">
              <a:latin typeface="Baskerville Old Face" panose="02020602080505020303" pitchFamily="18" charset="0"/>
            </a:endParaRPr>
          </a:p>
          <a:p>
            <a:pPr lvl="3"/>
            <a:endParaRPr lang="es-ES" b="1" dirty="0">
              <a:latin typeface="Baskerville Old Face" panose="02020602080505020303" pitchFamily="18" charset="0"/>
            </a:endParaRPr>
          </a:p>
          <a:p>
            <a:pPr lvl="3"/>
            <a:endParaRPr lang="es-ES" b="1" dirty="0" smtClean="0">
              <a:latin typeface="Baskerville Old Face" panose="02020602080505020303" pitchFamily="18" charset="0"/>
            </a:endParaRPr>
          </a:p>
          <a:p>
            <a:pPr marL="1371600" lvl="3" indent="0">
              <a:buNone/>
            </a:pPr>
            <a:endParaRPr lang="es-ES" b="1" dirty="0" smtClean="0">
              <a:latin typeface="Baskerville Old Face" panose="02020602080505020303" pitchFamily="18" charset="0"/>
            </a:endParaRPr>
          </a:p>
          <a:p>
            <a:pPr marL="1371600" lvl="3" indent="0">
              <a:buNone/>
            </a:pPr>
            <a:endParaRPr lang="es-ES" b="1" dirty="0">
              <a:latin typeface="Baskerville Old Face" panose="02020602080505020303" pitchFamily="18" charset="0"/>
            </a:endParaRPr>
          </a:p>
          <a:p>
            <a:pPr marL="1371600" lvl="3" indent="0">
              <a:buNone/>
            </a:pPr>
            <a:endParaRPr lang="es-ES" b="1" dirty="0" smtClean="0">
              <a:latin typeface="Baskerville Old Face" panose="02020602080505020303" pitchFamily="18" charset="0"/>
            </a:endParaRPr>
          </a:p>
          <a:p>
            <a:pPr marL="1371600" lvl="3" indent="0">
              <a:buNone/>
            </a:pPr>
            <a:endParaRPr lang="es-ES" b="1" dirty="0" smtClean="0">
              <a:latin typeface="Baskerville Old Face" panose="02020602080505020303" pitchFamily="18" charset="0"/>
            </a:endParaRPr>
          </a:p>
          <a:p>
            <a:pPr lvl="3"/>
            <a:r>
              <a:rPr lang="es-ES" b="1" dirty="0" smtClean="0">
                <a:latin typeface="Baskerville Old Face" panose="02020602080505020303" pitchFamily="18" charset="0"/>
              </a:rPr>
              <a:t>Los envases y residuos deben ser depositados por </a:t>
            </a:r>
            <a:r>
              <a:rPr lang="es-ES" b="1" dirty="0">
                <a:latin typeface="Baskerville Old Face" panose="02020602080505020303" pitchFamily="18" charset="0"/>
              </a:rPr>
              <a:t>los </a:t>
            </a:r>
            <a:r>
              <a:rPr lang="es-ES" b="1" dirty="0" smtClean="0">
                <a:latin typeface="Baskerville Old Face" panose="02020602080505020303" pitchFamily="18" charset="0"/>
              </a:rPr>
              <a:t>estudiantes</a:t>
            </a:r>
            <a:r>
              <a:rPr lang="es-ES" b="1" dirty="0">
                <a:latin typeface="Baskerville Old Face" panose="02020602080505020303" pitchFamily="18" charset="0"/>
              </a:rPr>
              <a:t> </a:t>
            </a:r>
            <a:r>
              <a:rPr lang="es-ES" b="1" dirty="0" smtClean="0">
                <a:latin typeface="Baskerville Old Face" panose="02020602080505020303" pitchFamily="18" charset="0"/>
              </a:rPr>
              <a:t>en los tachos  según corresponda.</a:t>
            </a:r>
            <a:endParaRPr lang="es-ES" b="1" dirty="0">
              <a:latin typeface="Baskerville Old Face" panose="02020602080505020303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705080" y="6352110"/>
            <a:ext cx="4546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LAVA TUS MANOS</a:t>
            </a:r>
            <a:endParaRPr lang="es-ES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7" name="Picture 6" descr="Resultado de imagen de DESAYUNO ALMUERZO CARICATUR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16" y="2125484"/>
            <a:ext cx="4599394" cy="4351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833796" y="1109820"/>
            <a:ext cx="41856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Baskerville Old Face" panose="02020602080505020303" pitchFamily="18" charset="0"/>
              </a:rPr>
              <a:t>TOMA TU DESAYUNO O ALMUERZO SEGÚN TU JORNADA</a:t>
            </a:r>
            <a:endParaRPr lang="es-ES" sz="2000" b="1" dirty="0">
              <a:latin typeface="Baskerville Old Face" panose="02020602080505020303" pitchFamily="18" charset="0"/>
            </a:endParaRPr>
          </a:p>
        </p:txBody>
      </p:sp>
      <p:pic>
        <p:nvPicPr>
          <p:cNvPr id="5134" name="Picture 14" descr="Resultado de imagen de sellados colaciones leche individu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324" y="1914247"/>
            <a:ext cx="2512564" cy="25125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Resultado de imagen de alimentos sellados colacio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810" y="1926575"/>
            <a:ext cx="2027449" cy="25317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Resultado de imagen de fruta sell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033" y="1926575"/>
            <a:ext cx="2490811" cy="24908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Resultado de imagen de eliminar deseños de alimentoscaricatur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025" y="4470693"/>
            <a:ext cx="2812074" cy="2202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043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73487" y="365125"/>
            <a:ext cx="11294772" cy="1115945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latin typeface="Baskerville Old Face" panose="02020602080505020303" pitchFamily="18" charset="0"/>
              </a:rPr>
              <a:t>EN EL HOGAR ANTES DE SALIR AL COLEGIO</a:t>
            </a:r>
            <a:r>
              <a:rPr lang="es-ES" dirty="0">
                <a:latin typeface="Baskerville Old Face" panose="02020602080505020303" pitchFamily="18" charset="0"/>
              </a:rPr>
              <a:t/>
            </a:r>
            <a:br>
              <a:rPr lang="es-ES" dirty="0">
                <a:latin typeface="Baskerville Old Face" panose="02020602080505020303" pitchFamily="18" charset="0"/>
              </a:rPr>
            </a:br>
            <a:endParaRPr lang="es-ES" dirty="0"/>
          </a:p>
        </p:txBody>
      </p:sp>
      <p:pic>
        <p:nvPicPr>
          <p:cNvPr id="10" name="Picture 6" descr=" 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942" y="3583275"/>
            <a:ext cx="2696120" cy="2946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Resultado de imagen de MASCARILLA CARICATU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Resultado de imagen de MASCARILLA CARICATURA"/>
          <p:cNvSpPr>
            <a:spLocks noChangeAspect="1" noChangeArrowheads="1"/>
          </p:cNvSpPr>
          <p:nvPr/>
        </p:nvSpPr>
        <p:spPr bwMode="auto">
          <a:xfrm>
            <a:off x="5395129" y="3472354"/>
            <a:ext cx="1460249" cy="14602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0" name="Picture 6" descr="Resultado de imagen de MASCARILLA CARICATU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800" y="969320"/>
            <a:ext cx="2921708" cy="27989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de PAÑUELOS DESECHABLES O TOALLAS CARICATU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942" y="969319"/>
            <a:ext cx="2696120" cy="26139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98499" y="1296685"/>
            <a:ext cx="3838468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s-E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</a:rPr>
              <a:t>NO OLVIDES TU KIT DE SEGURIDAD PERSONAL “CONTRA EL COVID-19”</a:t>
            </a:r>
            <a:endParaRPr lang="es-ES" sz="2400" dirty="0">
              <a:solidFill>
                <a:schemeClr val="tx1">
                  <a:lumMod val="85000"/>
                  <a:lumOff val="1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1" name="Picture 12" descr="Desinfectante lucha corona virus icono i... | Premium Vector #Freepik #vector #caracter #dibujos-animados #ilustracion #advertenc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15" y="2412630"/>
            <a:ext cx="3815520" cy="4116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Resultado de imagen de CAPA  UNIFORME CAFE  COLEGI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5104" y="977618"/>
            <a:ext cx="1656160" cy="275680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5104" y="3734420"/>
            <a:ext cx="1692696" cy="279499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1266" y="3558287"/>
            <a:ext cx="2994778" cy="297112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174377" y="5818192"/>
            <a:ext cx="1528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OPTATIVO</a:t>
            </a:r>
            <a:endParaRPr lang="es-ES" b="1" dirty="0"/>
          </a:p>
        </p:txBody>
      </p:sp>
    </p:spTree>
    <p:extLst>
      <p:ext uri="{BB962C8B-B14F-4D97-AF65-F5344CB8AC3E}">
        <p14:creationId xmlns="" xmlns:p14="http://schemas.microsoft.com/office/powerpoint/2010/main" val="59772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1840" y="125443"/>
            <a:ext cx="10515600" cy="1325563"/>
          </a:xfrm>
        </p:spPr>
        <p:txBody>
          <a:bodyPr/>
          <a:lstStyle/>
          <a:p>
            <a:r>
              <a:rPr lang="es-ES" b="1" dirty="0"/>
              <a:t>Aspectos a considerar para el ingreso a clases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03031" y="1825625"/>
            <a:ext cx="11861442" cy="4832752"/>
          </a:xfrm>
        </p:spPr>
        <p:txBody>
          <a:bodyPr/>
          <a:lstStyle/>
          <a:p>
            <a:r>
              <a:rPr lang="es-ES" dirty="0"/>
              <a:t>De acuerdo a lo señalado por el Ministerio de Educación el ingreso a clases </a:t>
            </a:r>
            <a:r>
              <a:rPr lang="es-ES" dirty="0" smtClean="0"/>
              <a:t>presencial de </a:t>
            </a:r>
            <a:r>
              <a:rPr lang="es-ES" dirty="0"/>
              <a:t>los alumnos </a:t>
            </a:r>
            <a:r>
              <a:rPr lang="es-ES" b="1" dirty="0"/>
              <a:t>ES GRADUAL, VOLUNTARIO Y FLEXIBLE</a:t>
            </a:r>
            <a:r>
              <a:rPr lang="es-ES" b="1" dirty="0" smtClean="0"/>
              <a:t>.</a:t>
            </a:r>
          </a:p>
          <a:p>
            <a:pPr marL="0" indent="0">
              <a:buNone/>
            </a:pPr>
            <a:r>
              <a:rPr lang="es-ES" b="1" dirty="0" smtClean="0"/>
              <a:t>“Cada familia toma la decisión si envía a clases presenciales a su Pupilo/a”</a:t>
            </a:r>
          </a:p>
          <a:p>
            <a:pPr marL="0" indent="0">
              <a:buNone/>
            </a:pPr>
            <a:endParaRPr lang="es-ES" b="1" dirty="0"/>
          </a:p>
          <a:p>
            <a:r>
              <a:rPr lang="es-ES" dirty="0"/>
              <a:t>La carga horaria de los estudiantes fue priorizada para las clases mixtas con el fin de resguardar y cumplir la normativa sanitaria solicitada por el Ministerio</a:t>
            </a:r>
            <a:r>
              <a:rPr lang="es-ES" dirty="0" smtClean="0"/>
              <a:t>.</a:t>
            </a:r>
          </a:p>
          <a:p>
            <a:pPr marL="0" indent="0" algn="ctr">
              <a:buNone/>
            </a:pPr>
            <a:r>
              <a:rPr lang="es-ES" b="1" dirty="0" smtClean="0"/>
              <a:t>“Es importante que los alumnos asistan a todas las horario de clases”</a:t>
            </a:r>
          </a:p>
          <a:p>
            <a:pPr marL="0" indent="0" algn="ctr">
              <a:buNone/>
            </a:pPr>
            <a:endParaRPr lang="es-ES" b="1" dirty="0"/>
          </a:p>
          <a:p>
            <a:r>
              <a:rPr lang="es-ES" dirty="0"/>
              <a:t>Los cursos se incorporarán a las clases presenciales </a:t>
            </a:r>
            <a:r>
              <a:rPr lang="es-ES" b="1" dirty="0"/>
              <a:t>GRADUALMENTE</a:t>
            </a:r>
            <a:r>
              <a:rPr lang="es-ES" dirty="0"/>
              <a:t> respetando el orden establecido por la institución </a:t>
            </a:r>
          </a:p>
          <a:p>
            <a:endParaRPr lang="es-ES" dirty="0"/>
          </a:p>
        </p:txBody>
      </p:sp>
      <p:pic>
        <p:nvPicPr>
          <p:cNvPr id="5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5443"/>
            <a:ext cx="1164157" cy="10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7019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863958" y="159063"/>
            <a:ext cx="10515600" cy="1115945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latin typeface="Baskerville Old Face" panose="02020602080505020303" pitchFamily="18" charset="0"/>
              </a:rPr>
              <a:t/>
            </a:r>
            <a:br>
              <a:rPr lang="es-ES" dirty="0" smtClean="0">
                <a:latin typeface="Baskerville Old Face" panose="02020602080505020303" pitchFamily="18" charset="0"/>
              </a:rPr>
            </a:br>
            <a:r>
              <a:rPr lang="es-ES" dirty="0">
                <a:latin typeface="Baskerville Old Face" panose="02020602080505020303" pitchFamily="18" charset="0"/>
              </a:rPr>
              <a:t/>
            </a:r>
            <a:br>
              <a:rPr lang="es-ES" dirty="0">
                <a:latin typeface="Baskerville Old Face" panose="02020602080505020303" pitchFamily="18" charset="0"/>
              </a:rPr>
            </a:br>
            <a:r>
              <a:rPr lang="es-ES" dirty="0" smtClean="0">
                <a:latin typeface="Baskerville Old Face" panose="02020602080505020303" pitchFamily="18" charset="0"/>
              </a:rPr>
              <a:t>EN EL MEDIO DE TRANSPORTE QUE UTILICES</a:t>
            </a:r>
            <a:r>
              <a:rPr lang="es-ES" dirty="0">
                <a:latin typeface="Baskerville Old Face" panose="02020602080505020303" pitchFamily="18" charset="0"/>
              </a:rPr>
              <a:t/>
            </a:r>
            <a:br>
              <a:rPr lang="es-ES" dirty="0">
                <a:latin typeface="Baskerville Old Face" panose="02020602080505020303" pitchFamily="18" charset="0"/>
              </a:rPr>
            </a:br>
            <a:r>
              <a:rPr lang="es-ES" dirty="0">
                <a:latin typeface="Baskerville Old Face" panose="02020602080505020303" pitchFamily="18" charset="0"/>
              </a:rPr>
              <a:t/>
            </a:r>
            <a:br>
              <a:rPr lang="es-ES" dirty="0">
                <a:latin typeface="Baskerville Old Face" panose="02020602080505020303" pitchFamily="18" charset="0"/>
              </a:rPr>
            </a:br>
            <a:endParaRPr lang="es-ES" dirty="0"/>
          </a:p>
        </p:txBody>
      </p:sp>
      <p:pic>
        <p:nvPicPr>
          <p:cNvPr id="23" name="Picture 4" descr="https://i.pinimg.com/564x/2a/6d/fa/2a6dfa1df330fd7c8d1038bc388060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603" y="3584781"/>
            <a:ext cx="5181600" cy="31512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s://i.pinimg.com/564x/07/a1/15/07a115c377d8c1f1601b592e97e5a7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603" y="1394955"/>
            <a:ext cx="5181600" cy="2537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Resultado de imagen de transporte al colegio caricatu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602" y="3464834"/>
            <a:ext cx="2300755" cy="16955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/>
          <p:cNvSpPr txBox="1"/>
          <p:nvPr/>
        </p:nvSpPr>
        <p:spPr>
          <a:xfrm>
            <a:off x="260796" y="1481070"/>
            <a:ext cx="6400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Baskerville Old Face" panose="02020602080505020303" pitchFamily="18" charset="0"/>
              </a:rPr>
              <a:t>SI ES CAMINANDO, EN TRANSPORTE ESCOLAR O EN LOCOMOCIÓN COLECTIVA </a:t>
            </a:r>
            <a:r>
              <a:rPr lang="es-ES" sz="24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“RECUERDA”</a:t>
            </a:r>
          </a:p>
          <a:p>
            <a:endParaRPr lang="es-E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Baskerville Old Face" panose="02020602080505020303" pitchFamily="18" charset="0"/>
              </a:rPr>
              <a:t>Mantener el distanciamiento entre tus compañeros si vas acompañado.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Baskerville Old Face" panose="02020602080505020303" pitchFamily="18" charset="0"/>
              </a:rPr>
              <a:t>Lavarte las manos al ingresar al colegio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Baskerville Old Face" panose="02020602080505020303" pitchFamily="18" charset="0"/>
              </a:rPr>
              <a:t>Utilizar Gel alcohol  después de manipular o tocar dinero, partes de los buses como  pasamanos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Baskerville Old Face" panose="02020602080505020303" pitchFamily="18" charset="0"/>
              </a:rPr>
              <a:t>Subir en forma ordenada al transporte escolar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Baskerville Old Face" panose="02020602080505020303" pitchFamily="18" charset="0"/>
              </a:rPr>
              <a:t>No ingerir alimentos en el traslado al colegio.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Baskerville Old Face" panose="02020602080505020303" pitchFamily="18" charset="0"/>
              </a:rPr>
              <a:t>Utiliza siempre tu mascarilla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42729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Baskerville Old Face" panose="02020602080505020303" pitchFamily="18" charset="0"/>
              </a:rPr>
              <a:t>AL INGRESAR AL COLEGIO</a:t>
            </a:r>
            <a:r>
              <a:rPr lang="es-ES" dirty="0">
                <a:latin typeface="Baskerville Old Face" panose="02020602080505020303" pitchFamily="18" charset="0"/>
              </a:rPr>
              <a:t/>
            </a:r>
            <a:br>
              <a:rPr lang="es-ES" dirty="0">
                <a:latin typeface="Baskerville Old Face" panose="02020602080505020303" pitchFamily="18" charset="0"/>
              </a:rPr>
            </a:br>
            <a:endParaRPr lang="es-ES" dirty="0"/>
          </a:p>
        </p:txBody>
      </p:sp>
      <p:pic>
        <p:nvPicPr>
          <p:cNvPr id="8" name="Picture 4" descr="Maravillosos carteles de medidas preventivas en la escuela contra el covid-19 para el ciclo escolar 2020 - 2021 | Educación Primar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34" y="1426135"/>
            <a:ext cx="2353021" cy="23530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Escolares en cuarentena | Vector Premi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118" y="1408751"/>
            <a:ext cx="2470075" cy="23530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Back to school for new normal lifestyle concept. happy group kids wearing face mask and social distancing protect coronavirus covid-19 jumping on meadow at school in summer day isolated on background | Premium 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059" y="1426135"/>
            <a:ext cx="2357536" cy="23182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lustraciones Niños Covid-19 |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79" y="4177147"/>
            <a:ext cx="2327676" cy="22248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051" y="1426135"/>
            <a:ext cx="2318734" cy="2247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Resultado de imagen de puntualidad  al colegio en pandemia caricatur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051" y="4154128"/>
            <a:ext cx="2318734" cy="2247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3567448" y="3375057"/>
            <a:ext cx="189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Uso de mascarilla</a:t>
            </a:r>
            <a:endParaRPr lang="es-ES" b="1" dirty="0"/>
          </a:p>
        </p:txBody>
      </p:sp>
      <p:sp>
        <p:nvSpPr>
          <p:cNvPr id="14" name="Rectángulo 13"/>
          <p:cNvSpPr/>
          <p:nvPr/>
        </p:nvSpPr>
        <p:spPr>
          <a:xfrm>
            <a:off x="3515932" y="5607693"/>
            <a:ext cx="2259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Se puntual al ingreso</a:t>
            </a:r>
            <a:endParaRPr lang="es-ES" b="1" dirty="0"/>
          </a:p>
        </p:txBody>
      </p:sp>
      <p:sp>
        <p:nvSpPr>
          <p:cNvPr id="15" name="Rectángulo 14"/>
          <p:cNvSpPr/>
          <p:nvPr/>
        </p:nvSpPr>
        <p:spPr>
          <a:xfrm>
            <a:off x="6156171" y="1408751"/>
            <a:ext cx="2371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Tomate la temperatura</a:t>
            </a:r>
            <a:endParaRPr lang="es-ES" b="1" dirty="0"/>
          </a:p>
        </p:txBody>
      </p:sp>
      <p:sp>
        <p:nvSpPr>
          <p:cNvPr id="16" name="Rectángulo 15"/>
          <p:cNvSpPr/>
          <p:nvPr/>
        </p:nvSpPr>
        <p:spPr>
          <a:xfrm>
            <a:off x="9039337" y="3464524"/>
            <a:ext cx="2063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Mantén la distancia</a:t>
            </a:r>
            <a:endParaRPr lang="es-ES" b="1" dirty="0"/>
          </a:p>
        </p:txBody>
      </p:sp>
      <p:sp>
        <p:nvSpPr>
          <p:cNvPr id="17" name="Rectángulo 16"/>
          <p:cNvSpPr/>
          <p:nvPr/>
        </p:nvSpPr>
        <p:spPr>
          <a:xfrm>
            <a:off x="765213" y="6057505"/>
            <a:ext cx="1641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Usa gel Alcohol</a:t>
            </a:r>
            <a:endParaRPr lang="es-ES" b="1" dirty="0"/>
          </a:p>
        </p:txBody>
      </p:sp>
      <p:pic>
        <p:nvPicPr>
          <p:cNvPr id="19" name="Picture 8" descr="https://i.pinimg.com/564x/07/a1/15/07a115c377d8c1f1601b592e97e5a74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1" y="4142072"/>
            <a:ext cx="5063476" cy="2272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 17"/>
          <p:cNvSpPr/>
          <p:nvPr/>
        </p:nvSpPr>
        <p:spPr>
          <a:xfrm>
            <a:off x="6710795" y="4236297"/>
            <a:ext cx="3720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Realiza el ingreso en forma ordenada</a:t>
            </a:r>
            <a:endParaRPr lang="es-ES" b="1" dirty="0"/>
          </a:p>
        </p:txBody>
      </p:sp>
    </p:spTree>
    <p:extLst>
      <p:ext uri="{BB962C8B-B14F-4D97-AF65-F5344CB8AC3E}">
        <p14:creationId xmlns="" xmlns:p14="http://schemas.microsoft.com/office/powerpoint/2010/main" val="218921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Baskerville Old Face" panose="02020602080505020303" pitchFamily="18" charset="0"/>
              </a:rPr>
              <a:t>EN LAS SALAS DE CLASES </a:t>
            </a:r>
            <a:r>
              <a:rPr lang="es-ES" dirty="0">
                <a:latin typeface="Baskerville Old Face" panose="02020602080505020303" pitchFamily="18" charset="0"/>
              </a:rPr>
              <a:t/>
            </a:r>
            <a:br>
              <a:rPr lang="es-ES" dirty="0">
                <a:latin typeface="Baskerville Old Face" panose="02020602080505020303" pitchFamily="18" charset="0"/>
              </a:rPr>
            </a:br>
            <a:endParaRPr lang="es-ES" dirty="0"/>
          </a:p>
        </p:txBody>
      </p:sp>
      <p:pic>
        <p:nvPicPr>
          <p:cNvPr id="7" name="Picture 4" descr="Los niños que estudian clases de educaci... | Premium Vector #Freepik #vector #escuela #ninos #medico #caract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68" y="2093628"/>
            <a:ext cx="2784358" cy="2721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i.pinimg.com/564x/21/15/53/211553b136096f2cf2b562c7e263576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589" y="2093627"/>
            <a:ext cx="2837410" cy="2768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greso a la escuela en medio de una pandemia de virus corona. los niños y niñas usan una máscara facial para evitar el contagio de virus. piso aislado sobre fondo blanco | Vector Prem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88" y="2097473"/>
            <a:ext cx="2938954" cy="27181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Niños lindos con máscara médica para prevenir el coronavirus covid 19 | Vector Premi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767" y="2093627"/>
            <a:ext cx="3036738" cy="27219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450761" y="1159099"/>
            <a:ext cx="11372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Las salas de clases esta organizada para mantener el distanciamiento social “RECUERDA”</a:t>
            </a:r>
            <a:endParaRPr lang="es-ES" sz="2800" b="1" dirty="0"/>
          </a:p>
        </p:txBody>
      </p:sp>
      <p:sp>
        <p:nvSpPr>
          <p:cNvPr id="12" name="Rectángulo 11"/>
          <p:cNvSpPr/>
          <p:nvPr/>
        </p:nvSpPr>
        <p:spPr>
          <a:xfrm>
            <a:off x="49585" y="4827005"/>
            <a:ext cx="28324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Uso de </a:t>
            </a:r>
            <a:r>
              <a:rPr lang="es-ES" b="1" dirty="0" smtClean="0"/>
              <a:t>mascarilla en todo momento y estar a mas de un metro de tus compañero</a:t>
            </a:r>
            <a:endParaRPr lang="es-ES" b="1" dirty="0"/>
          </a:p>
        </p:txBody>
      </p:sp>
      <p:sp>
        <p:nvSpPr>
          <p:cNvPr id="13" name="Rectángulo 12"/>
          <p:cNvSpPr/>
          <p:nvPr/>
        </p:nvSpPr>
        <p:spPr>
          <a:xfrm>
            <a:off x="3192456" y="4862205"/>
            <a:ext cx="3093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Levantar la mano si necesitas </a:t>
            </a:r>
          </a:p>
          <a:p>
            <a:r>
              <a:rPr lang="es-ES" b="1" dirty="0" smtClean="0"/>
              <a:t>        apoyo de tu profesora/o</a:t>
            </a:r>
            <a:endParaRPr lang="es-ES" b="1" dirty="0"/>
          </a:p>
        </p:txBody>
      </p:sp>
      <p:sp>
        <p:nvSpPr>
          <p:cNvPr id="14" name="Rectángulo 13"/>
          <p:cNvSpPr/>
          <p:nvPr/>
        </p:nvSpPr>
        <p:spPr>
          <a:xfrm>
            <a:off x="6338868" y="4824638"/>
            <a:ext cx="2984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Respetar la distribución de los bancos</a:t>
            </a:r>
            <a:endParaRPr lang="es-ES" b="1" dirty="0"/>
          </a:p>
        </p:txBody>
      </p:sp>
      <p:sp>
        <p:nvSpPr>
          <p:cNvPr id="15" name="Rectángulo 14"/>
          <p:cNvSpPr/>
          <p:nvPr/>
        </p:nvSpPr>
        <p:spPr>
          <a:xfrm>
            <a:off x="9204589" y="4815601"/>
            <a:ext cx="310277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Los bancos estarán asignado</a:t>
            </a:r>
          </a:p>
          <a:p>
            <a:r>
              <a:rPr lang="es-ES" b="1" dirty="0" smtClean="0"/>
              <a:t>Con el nombre del alumno </a:t>
            </a:r>
          </a:p>
          <a:p>
            <a:r>
              <a:rPr lang="es-ES" b="1" dirty="0" smtClean="0"/>
              <a:t>y no puedes Utilizar el de otro </a:t>
            </a:r>
          </a:p>
          <a:p>
            <a:r>
              <a:rPr lang="es-ES" b="1" dirty="0" smtClean="0"/>
              <a:t>Compañero.</a:t>
            </a:r>
          </a:p>
          <a:p>
            <a:endParaRPr lang="es-ES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96599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Baskerville Old Face" panose="02020602080505020303" pitchFamily="18" charset="0"/>
              </a:rPr>
              <a:t>EN LAS SALAS DE CLASES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>
                <a:latin typeface="Baskerville Old Face" panose="02020602080505020303" pitchFamily="18" charset="0"/>
              </a:rPr>
              <a:t>Cada 45 minutos se limpiara la sala de clases </a:t>
            </a:r>
            <a:endParaRPr lang="es-ES" dirty="0">
              <a:latin typeface="Baskerville Old Face" panose="02020602080505020303" pitchFamily="18" charset="0"/>
            </a:endParaRPr>
          </a:p>
        </p:txBody>
      </p:sp>
      <p:pic>
        <p:nvPicPr>
          <p:cNvPr id="5" name="Picture 2" descr="Resultado de imagen de limpieza de sala de clases en pandemia  caricatur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163" y="2505074"/>
            <a:ext cx="5117451" cy="4218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>
          <a:xfrm>
            <a:off x="5997575" y="1681163"/>
            <a:ext cx="5532438" cy="823912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>
                <a:latin typeface="Baskerville Old Face" panose="02020602080505020303" pitchFamily="18" charset="0"/>
              </a:rPr>
              <a:t>Se recomienda que de todas formas antes de utilizar el escritorio cada alumno o funcionario lo limpie nuevamente</a:t>
            </a:r>
            <a:endParaRPr lang="es-ES" dirty="0">
              <a:latin typeface="Baskerville Old Face" panose="02020602080505020303" pitchFamily="18" charset="0"/>
            </a:endParaRPr>
          </a:p>
        </p:txBody>
      </p:sp>
      <p:pic>
        <p:nvPicPr>
          <p:cNvPr id="15362" name="Picture 2" descr="Resultado de imagen de limpieza de la mesa   por el alumno caricatur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7888" y="2505074"/>
            <a:ext cx="4671811" cy="4218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733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Baskerville Old Face" panose="02020602080505020303" pitchFamily="18" charset="0"/>
              </a:rPr>
              <a:t>EN LOS RECREOS SOBRE TU COLACIÓN</a:t>
            </a:r>
            <a:r>
              <a:rPr lang="es-ES" dirty="0">
                <a:latin typeface="Baskerville Old Face" panose="02020602080505020303" pitchFamily="18" charset="0"/>
              </a:rPr>
              <a:t/>
            </a:r>
            <a:br>
              <a:rPr lang="es-ES" dirty="0">
                <a:latin typeface="Baskerville Old Face" panose="02020602080505020303" pitchFamily="18" charset="0"/>
              </a:rPr>
            </a:br>
            <a:endParaRPr lang="es-ES" dirty="0"/>
          </a:p>
        </p:txBody>
      </p:sp>
      <p:pic>
        <p:nvPicPr>
          <p:cNvPr id="9" name="Picture 4" descr="Ejemplo del baño de ducha del muchacho del niño | Vec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812" y="4124859"/>
            <a:ext cx="2345957" cy="2247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02207" y="3469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b="1" dirty="0"/>
          </a:p>
        </p:txBody>
      </p:sp>
      <p:pic>
        <p:nvPicPr>
          <p:cNvPr id="11" name="Picture 4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12" y="1069575"/>
            <a:ext cx="2318734" cy="2247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68924" y="3234717"/>
            <a:ext cx="22047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Uso de </a:t>
            </a:r>
            <a:r>
              <a:rPr lang="es-ES" b="1" dirty="0" smtClean="0"/>
              <a:t>mascarilla en </a:t>
            </a:r>
          </a:p>
          <a:p>
            <a:pPr algn="ctr"/>
            <a:r>
              <a:rPr lang="es-ES" b="1" dirty="0" smtClean="0"/>
              <a:t>Todo momento</a:t>
            </a:r>
            <a:endParaRPr lang="es-ES" b="1" dirty="0"/>
          </a:p>
        </p:txBody>
      </p:sp>
      <p:pic>
        <p:nvPicPr>
          <p:cNvPr id="1028" name="Picture 4" descr="Resultado de imagen de niño comiendo anim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859" y="1083322"/>
            <a:ext cx="2275079" cy="22750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2601810" y="3229360"/>
            <a:ext cx="22774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Solo en tu colación </a:t>
            </a:r>
          </a:p>
          <a:p>
            <a:pPr algn="ctr"/>
            <a:r>
              <a:rPr lang="es-ES" b="1" dirty="0" smtClean="0"/>
              <a:t>puedes sacarte la </a:t>
            </a:r>
          </a:p>
          <a:p>
            <a:pPr algn="ctr"/>
            <a:r>
              <a:rPr lang="es-ES" b="1" dirty="0" smtClean="0"/>
              <a:t>mascarilla 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7311" y="1033433"/>
            <a:ext cx="2284043" cy="2284043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10013915" y="3273486"/>
            <a:ext cx="18708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Tu colación </a:t>
            </a:r>
            <a:r>
              <a:rPr lang="es-ES" b="1" dirty="0" smtClean="0"/>
              <a:t>NO se</a:t>
            </a:r>
          </a:p>
          <a:p>
            <a:pPr algn="ctr"/>
            <a:r>
              <a:rPr lang="es-ES" b="1" dirty="0" smtClean="0"/>
              <a:t> comparte</a:t>
            </a:r>
            <a:endParaRPr lang="es-ES" b="1" dirty="0"/>
          </a:p>
        </p:txBody>
      </p:sp>
      <p:pic>
        <p:nvPicPr>
          <p:cNvPr id="18" name="Picture 4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16" y="4069931"/>
            <a:ext cx="2318734" cy="2247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1251654" y="6227304"/>
            <a:ext cx="18408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/>
              <a:t>Nuevamente</a:t>
            </a:r>
          </a:p>
          <a:p>
            <a:pPr algn="ctr"/>
            <a:r>
              <a:rPr lang="es-ES" b="1" dirty="0" smtClean="0"/>
              <a:t> usa tu </a:t>
            </a:r>
            <a:r>
              <a:rPr lang="es-ES" b="1" dirty="0"/>
              <a:t>mascarilla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6965915" y="636580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b="1" dirty="0" smtClean="0"/>
              <a:t>Lava tus manos</a:t>
            </a:r>
            <a:endParaRPr lang="es-ES" b="1" dirty="0"/>
          </a:p>
        </p:txBody>
      </p:sp>
      <p:pic>
        <p:nvPicPr>
          <p:cNvPr id="1032" name="Picture 8" descr="Resultado de imagen de niño comiendo animad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333" y="1043190"/>
            <a:ext cx="4821232" cy="22878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lecha izquierda y derecha 22"/>
          <p:cNvSpPr/>
          <p:nvPr/>
        </p:nvSpPr>
        <p:spPr>
          <a:xfrm>
            <a:off x="6333386" y="2256634"/>
            <a:ext cx="840147" cy="2242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Flecha izquierda y derecha 27"/>
          <p:cNvSpPr/>
          <p:nvPr/>
        </p:nvSpPr>
        <p:spPr>
          <a:xfrm>
            <a:off x="7885305" y="2286638"/>
            <a:ext cx="840147" cy="2242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/>
          <p:cNvSpPr/>
          <p:nvPr/>
        </p:nvSpPr>
        <p:spPr>
          <a:xfrm>
            <a:off x="4228903" y="330802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b="1" dirty="0" smtClean="0"/>
              <a:t>En tu colación debes mantener  </a:t>
            </a:r>
            <a:endParaRPr lang="es-ES" b="1" dirty="0"/>
          </a:p>
          <a:p>
            <a:pPr algn="ctr"/>
            <a:r>
              <a:rPr lang="es-ES" b="1" dirty="0"/>
              <a:t>La distancia social</a:t>
            </a:r>
          </a:p>
        </p:txBody>
      </p:sp>
      <p:pic>
        <p:nvPicPr>
          <p:cNvPr id="30" name="Picture 22" descr="Resultado de imagen de eliminar deseños de alimentoscaricatur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740" y="4203937"/>
            <a:ext cx="2812074" cy="2202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/>
          <p:cNvSpPr/>
          <p:nvPr/>
        </p:nvSpPr>
        <p:spPr>
          <a:xfrm>
            <a:off x="4055473" y="6386267"/>
            <a:ext cx="4081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/>
              <a:t>Elimina tus desechos donde corresponde</a:t>
            </a:r>
            <a:endParaRPr lang="es-ES" b="1" dirty="0"/>
          </a:p>
        </p:txBody>
      </p:sp>
    </p:spTree>
    <p:extLst>
      <p:ext uri="{BB962C8B-B14F-4D97-AF65-F5344CB8AC3E}">
        <p14:creationId xmlns="" xmlns:p14="http://schemas.microsoft.com/office/powerpoint/2010/main" val="212092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032" y="332749"/>
            <a:ext cx="1147450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latin typeface="Baskerville Old Face" panose="02020602080505020303" pitchFamily="18" charset="0"/>
              </a:rPr>
              <a:t>EN LOS RECREOS SOBRE LOS ESPACIOS DE USO COMÚN Y COMO UTILIZAR TU TIEMPO </a:t>
            </a:r>
            <a:r>
              <a:rPr lang="es-ES" dirty="0">
                <a:latin typeface="Baskerville Old Face" panose="02020602080505020303" pitchFamily="18" charset="0"/>
              </a:rPr>
              <a:t/>
            </a:r>
            <a:br>
              <a:rPr lang="es-ES" dirty="0">
                <a:latin typeface="Baskerville Old Face" panose="02020602080505020303" pitchFamily="18" charset="0"/>
              </a:rPr>
            </a:br>
            <a:endParaRPr lang="es-ES" dirty="0"/>
          </a:p>
        </p:txBody>
      </p:sp>
      <p:pic>
        <p:nvPicPr>
          <p:cNvPr id="5" name="Picture 4" descr="https://i.pinimg.com/564x/5f/c4/c9/5fc4c9ba7528db84e5529ebc644a30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656" y="1307715"/>
            <a:ext cx="4421553" cy="24923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n de limpieza de sala de clases en pandemia  caricatu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125" y="3982064"/>
            <a:ext cx="2415563" cy="26257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de PAÑUELOS DESECHABLES O TOALL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575" y="3961782"/>
            <a:ext cx="2630090" cy="2666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Kids playing wearing medical mask Free V... | Free Vector #Freepik #freevector #ki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133" y="1307715"/>
            <a:ext cx="2474130" cy="24923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i.pinimg.com/564x/47/8a/7e/478a7ee57cedc1eb03e33919c1d6c6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01" y="1307715"/>
            <a:ext cx="4208239" cy="24923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lustración de lavarse las manos | Vector Grati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81" y="3956030"/>
            <a:ext cx="2247900" cy="2651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283046" y="6297495"/>
            <a:ext cx="2335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Al conversar respeta la distancia</a:t>
            </a:r>
            <a:endParaRPr lang="es-ES" b="1" dirty="0"/>
          </a:p>
        </p:txBody>
      </p:sp>
      <p:sp>
        <p:nvSpPr>
          <p:cNvPr id="12" name="Rectángulo 11"/>
          <p:cNvSpPr/>
          <p:nvPr/>
        </p:nvSpPr>
        <p:spPr>
          <a:xfrm>
            <a:off x="4621498" y="1184461"/>
            <a:ext cx="2861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Respeta tu sector de recreo</a:t>
            </a:r>
            <a:endParaRPr lang="es-ES" b="1" dirty="0"/>
          </a:p>
        </p:txBody>
      </p:sp>
      <p:sp>
        <p:nvSpPr>
          <p:cNvPr id="13" name="Rectángulo 12"/>
          <p:cNvSpPr/>
          <p:nvPr/>
        </p:nvSpPr>
        <p:spPr>
          <a:xfrm>
            <a:off x="315522" y="3335733"/>
            <a:ext cx="4305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Uso de mascarilla en </a:t>
            </a:r>
          </a:p>
          <a:p>
            <a:pPr algn="ctr"/>
            <a:r>
              <a:rPr lang="es-ES" b="1" dirty="0"/>
              <a:t>Todo </a:t>
            </a:r>
            <a:r>
              <a:rPr lang="es-ES" b="1" dirty="0" smtClean="0"/>
              <a:t>momento y distanciamiento social</a:t>
            </a:r>
            <a:endParaRPr lang="es-ES" b="1" dirty="0"/>
          </a:p>
        </p:txBody>
      </p:sp>
      <p:sp>
        <p:nvSpPr>
          <p:cNvPr id="14" name="Flecha abajo 13"/>
          <p:cNvSpPr/>
          <p:nvPr/>
        </p:nvSpPr>
        <p:spPr>
          <a:xfrm>
            <a:off x="6078828" y="1345540"/>
            <a:ext cx="45719" cy="24923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 derecha 14"/>
          <p:cNvSpPr/>
          <p:nvPr/>
        </p:nvSpPr>
        <p:spPr>
          <a:xfrm>
            <a:off x="4919730" y="2588654"/>
            <a:ext cx="2356833" cy="51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Picture 2" descr="Resultado de imagen de aforo en los baños   animado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362" y="1282110"/>
            <a:ext cx="686256" cy="979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 16"/>
          <p:cNvSpPr/>
          <p:nvPr/>
        </p:nvSpPr>
        <p:spPr>
          <a:xfrm>
            <a:off x="7958781" y="1338512"/>
            <a:ext cx="2297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8370387" y="1171529"/>
            <a:ext cx="2733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Respeta </a:t>
            </a:r>
            <a:r>
              <a:rPr lang="es-ES" b="1" dirty="0" smtClean="0"/>
              <a:t>el aforo permitido</a:t>
            </a:r>
            <a:endParaRPr lang="es-ES" b="1" dirty="0"/>
          </a:p>
        </p:txBody>
      </p:sp>
      <p:sp>
        <p:nvSpPr>
          <p:cNvPr id="19" name="Rectángulo 18"/>
          <p:cNvSpPr/>
          <p:nvPr/>
        </p:nvSpPr>
        <p:spPr>
          <a:xfrm>
            <a:off x="5741080" y="3824862"/>
            <a:ext cx="2923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Tapa la boca con el codo o pañuelo desechable al estornudar y</a:t>
            </a:r>
          </a:p>
          <a:p>
            <a:pPr algn="ctr"/>
            <a:r>
              <a:rPr lang="es-ES" b="1" dirty="0" smtClean="0"/>
              <a:t>realízalo en un lugar apartado desechando el papel </a:t>
            </a:r>
            <a:endParaRPr lang="es-ES" b="1" dirty="0"/>
          </a:p>
        </p:txBody>
      </p:sp>
      <p:pic>
        <p:nvPicPr>
          <p:cNvPr id="20" name="Picture 10" descr="Ilustración de lavarse las manos vector ... | Free Vector #Freepik #freevector #mano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143" y="5603971"/>
            <a:ext cx="1113250" cy="1113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2251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6234" y="171941"/>
            <a:ext cx="10515600" cy="1325563"/>
          </a:xfrm>
        </p:spPr>
        <p:txBody>
          <a:bodyPr/>
          <a:lstStyle/>
          <a:p>
            <a:r>
              <a:rPr lang="es-ES" b="1" dirty="0" smtClean="0"/>
              <a:t>ORGANIZACIÓN SECTORES DE RECREO</a:t>
            </a:r>
            <a:endParaRPr lang="es-ES" b="1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23" y="1497504"/>
            <a:ext cx="10908405" cy="5582289"/>
          </a:xfrm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941"/>
            <a:ext cx="1146220" cy="104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125014" y="4945487"/>
            <a:ext cx="785611" cy="1"/>
          </a:xfrm>
          <a:prstGeom prst="line">
            <a:avLst/>
          </a:prstGeom>
          <a:ln w="762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V="1">
            <a:off x="4404575" y="3464417"/>
            <a:ext cx="12879" cy="386366"/>
          </a:xfrm>
          <a:prstGeom prst="line">
            <a:avLst/>
          </a:prstGeom>
          <a:ln w="762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V="1">
            <a:off x="6463048" y="4146964"/>
            <a:ext cx="12879" cy="386366"/>
          </a:xfrm>
          <a:prstGeom prst="line">
            <a:avLst/>
          </a:prstGeom>
          <a:ln w="762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V="1">
            <a:off x="6450169" y="4764072"/>
            <a:ext cx="12879" cy="567781"/>
          </a:xfrm>
          <a:prstGeom prst="line">
            <a:avLst/>
          </a:prstGeom>
          <a:ln w="762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3567448" y="3464417"/>
            <a:ext cx="23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1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5651679" y="4424860"/>
            <a:ext cx="23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7697274" y="4533297"/>
            <a:ext cx="23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3</a:t>
            </a:r>
            <a:endParaRPr lang="es-E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522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820437"/>
            <a:ext cx="10515600" cy="1325563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5130" name="Picture 10" descr="Ilustración de lavarse las manos vector ... | Free Vector #Freepik #freevector #ma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851" y="4147129"/>
            <a:ext cx="2247900" cy="2247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de niño conversando con mascarilla  anim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45207" cy="69591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de niño conversando con mascarilla  anim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" y="74700"/>
            <a:ext cx="3184407" cy="21397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sultado de imagen de niño conversando con mascarilla  anima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" y="4351347"/>
            <a:ext cx="3811093" cy="25066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n de niño conversando con mascarilla  animad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660" y="10942"/>
            <a:ext cx="3492101" cy="24935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lustraciones Niños Covid-19 |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909" y="4663419"/>
            <a:ext cx="2360481" cy="23604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790781" y="5604673"/>
            <a:ext cx="2975020" cy="646331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3462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correctamente</a:t>
            </a:r>
            <a:endParaRPr lang="es-ES" sz="3600" b="1" cap="none" spc="0" dirty="0">
              <a:ln w="13462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894526" y="2079050"/>
            <a:ext cx="2352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b="1" dirty="0">
              <a:latin typeface="Baskerville Old Face" panose="02020602080505020303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984153" y="5892481"/>
            <a:ext cx="24050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Lava tus </a:t>
            </a:r>
            <a:r>
              <a:rPr lang="es-ES" b="1" dirty="0" smtClean="0"/>
              <a:t>manos </a:t>
            </a:r>
          </a:p>
          <a:p>
            <a:pPr algn="ctr"/>
            <a:r>
              <a:rPr lang="es-ES" b="1" dirty="0" smtClean="0"/>
              <a:t>después de </a:t>
            </a:r>
          </a:p>
          <a:p>
            <a:pPr algn="ctr"/>
            <a:r>
              <a:rPr lang="es-ES" b="1" dirty="0" smtClean="0"/>
              <a:t>manipular la mascarilla</a:t>
            </a:r>
            <a:endParaRPr lang="es-ES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471693" y="1994004"/>
            <a:ext cx="2215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Cubrir nariz y boca con la mascarilla </a:t>
            </a:r>
            <a:endParaRPr lang="es-ES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74474" y="5420007"/>
            <a:ext cx="139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Uso correcto</a:t>
            </a:r>
            <a:endParaRPr lang="es-ES" b="1" dirty="0"/>
          </a:p>
        </p:txBody>
      </p:sp>
      <p:pic>
        <p:nvPicPr>
          <p:cNvPr id="2050" name="Picture 2" descr="Resultado de imagen de cambio de mascarilla caricatur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96" y="2764300"/>
            <a:ext cx="2011391" cy="10813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9523905" y="-99143"/>
            <a:ext cx="2770310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latin typeface="Baskerville Old Face" panose="02020602080505020303" pitchFamily="18" charset="0"/>
              </a:rPr>
              <a:t>Para manipular la </a:t>
            </a:r>
            <a:r>
              <a:rPr lang="es-ES" b="1" dirty="0" smtClean="0">
                <a:latin typeface="Baskerville Old Face" panose="02020602080505020303" pitchFamily="18" charset="0"/>
              </a:rPr>
              <a:t>mascarilla</a:t>
            </a:r>
          </a:p>
          <a:p>
            <a:pPr algn="ctr"/>
            <a:r>
              <a:rPr lang="es-ES" b="1" dirty="0" smtClean="0">
                <a:latin typeface="Baskerville Old Face" panose="02020602080505020303" pitchFamily="18" charset="0"/>
              </a:rPr>
              <a:t> </a:t>
            </a:r>
            <a:r>
              <a:rPr lang="es-ES" b="1" dirty="0">
                <a:latin typeface="Baskerville Old Face" panose="02020602080505020303" pitchFamily="18" charset="0"/>
              </a:rPr>
              <a:t>usa los tirantes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25681" y="3829115"/>
            <a:ext cx="2312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Deséchala en el tacho </a:t>
            </a:r>
            <a:endParaRPr lang="es-ES" b="1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4367" y="2655474"/>
            <a:ext cx="2486025" cy="1838325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9924619" y="4116944"/>
            <a:ext cx="20254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latin typeface="Baskerville Old Face" panose="02020602080505020303" pitchFamily="18" charset="0"/>
              </a:rPr>
              <a:t>No es para jugar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latin typeface="Baskerville Old Face" panose="02020602080505020303" pitchFamily="18" charset="0"/>
              </a:rPr>
              <a:t>Es personal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latin typeface="Baskerville Old Face" panose="02020602080505020303" pitchFamily="18" charset="0"/>
              </a:rPr>
              <a:t>No se Toca</a:t>
            </a:r>
            <a:endParaRPr lang="es-ES" b="1" dirty="0">
              <a:latin typeface="Baskerville Old Face" panose="02020602080505020303" pitchFamily="18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10168184" y="3262140"/>
            <a:ext cx="1481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Baskerville Old Face" panose="02020602080505020303" pitchFamily="18" charset="0"/>
              </a:rPr>
              <a:t>La Mascarilla </a:t>
            </a:r>
            <a:endParaRPr lang="es-ES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756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0036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Baskerville Old Face" panose="02020602080505020303" pitchFamily="18" charset="0"/>
              </a:rPr>
              <a:t>AL RETIRARSE DE CLASES</a:t>
            </a:r>
            <a:r>
              <a:rPr lang="es-ES" dirty="0">
                <a:latin typeface="Baskerville Old Face" panose="02020602080505020303" pitchFamily="18" charset="0"/>
              </a:rPr>
              <a:t/>
            </a:r>
            <a:br>
              <a:rPr lang="es-ES" dirty="0">
                <a:latin typeface="Baskerville Old Face" panose="02020602080505020303" pitchFamily="18" charset="0"/>
              </a:rPr>
            </a:br>
            <a:endParaRPr lang="es-ES" dirty="0"/>
          </a:p>
        </p:txBody>
      </p:sp>
      <p:pic>
        <p:nvPicPr>
          <p:cNvPr id="4" name="Picture 8" descr="https://i.pinimg.com/564x/07/a1/15/07a115c377d8c1f1601b592e97e5a7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517" y="1365162"/>
            <a:ext cx="4394397" cy="21894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691162" y="4031198"/>
            <a:ext cx="109044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Realiza el </a:t>
            </a:r>
            <a:r>
              <a:rPr lang="es-ES" b="1" dirty="0" smtClean="0"/>
              <a:t>retiro </a:t>
            </a:r>
            <a:r>
              <a:rPr lang="es-ES" b="1" dirty="0"/>
              <a:t>en forma </a:t>
            </a:r>
            <a:r>
              <a:rPr lang="es-ES" b="1" dirty="0" smtClean="0"/>
              <a:t>ordenada del establecimiento y al llegar tu casa no olvides lavar tus manos y seguir </a:t>
            </a:r>
          </a:p>
          <a:p>
            <a:r>
              <a:rPr lang="es-ES" b="1" dirty="0" smtClean="0"/>
              <a:t>las recomendaciones señaladas por el MINSAL y tu familia.</a:t>
            </a:r>
          </a:p>
          <a:p>
            <a:r>
              <a:rPr lang="es-ES" b="1" dirty="0" smtClean="0"/>
              <a:t>Recuerda que no debes dejar ningún objeto personal o material educativo en el establecimiento y al llegar a tu casa prepárate para tu clase en el línea del día siguiente</a:t>
            </a:r>
            <a:endParaRPr lang="es-ES" b="1" dirty="0"/>
          </a:p>
        </p:txBody>
      </p:sp>
      <p:pic>
        <p:nvPicPr>
          <p:cNvPr id="6" name="Picture 6" descr="El niño pequeño lindo feliz hace la escu... | Premium Vector #Freepik #vector #escuela #personas #tecnologia #nin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276" y="4945598"/>
            <a:ext cx="2524123" cy="1802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.pinimg.com/564x/72/d3/2e/72d32ee732f1e1772de7ee5c4c44c4d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958" y="1171638"/>
            <a:ext cx="3042635" cy="25764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echa derecha 2"/>
          <p:cNvSpPr/>
          <p:nvPr/>
        </p:nvSpPr>
        <p:spPr>
          <a:xfrm>
            <a:off x="6439437" y="2343955"/>
            <a:ext cx="746974" cy="450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2833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de señaletica cov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17" y="2371601"/>
            <a:ext cx="2014035" cy="20140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sultado de imagen de señaletica co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946" y="237319"/>
            <a:ext cx="6305941" cy="6305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sultado de imagen de señaletica cov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51" y="282636"/>
            <a:ext cx="2126915" cy="19904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Resultado de imagen de señaletica tocarse la caracov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44" y="4501876"/>
            <a:ext cx="2041383" cy="20413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sultado de imagen de señaletica covi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867" y="2828508"/>
            <a:ext cx="2571750" cy="3714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esultado de imagen de aforo en los baños   animado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16" y="3390289"/>
            <a:ext cx="2047799" cy="30979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9216887" y="425003"/>
            <a:ext cx="29147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Baskerville Old Face" panose="02020602080505020303" pitchFamily="18" charset="0"/>
              </a:rPr>
              <a:t>RESPETA LAS SEÑALES E INDICACIONES QUE ENCONTRARAS EN DISTINTOS LUGARES DE NUESTROS ESTABLECIMIENTO.</a:t>
            </a:r>
            <a:endParaRPr lang="es-ES" b="1" dirty="0">
              <a:latin typeface="Baskerville Old Face" panose="02020602080505020303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796053" y="4685883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7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073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11" y="157893"/>
            <a:ext cx="10515600" cy="1325563"/>
          </a:xfrm>
        </p:spPr>
        <p:txBody>
          <a:bodyPr/>
          <a:lstStyle/>
          <a:p>
            <a:r>
              <a:rPr lang="es-ES" b="1" dirty="0" smtClean="0"/>
              <a:t>Aspectos a considerar para el ingreso a clases</a:t>
            </a:r>
            <a:endParaRPr lang="es-ES" b="1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386366" y="1483456"/>
            <a:ext cx="11552349" cy="5226438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La primera semana de marzo solo se trabajará con la modalidad en línea</a:t>
            </a:r>
          </a:p>
          <a:p>
            <a:pPr marL="0" indent="0" algn="ctr">
              <a:buNone/>
            </a:pPr>
            <a:r>
              <a:rPr lang="es-ES" b="1" dirty="0"/>
              <a:t> </a:t>
            </a:r>
            <a:r>
              <a:rPr lang="es-ES" b="1" dirty="0" smtClean="0"/>
              <a:t>  “ el 1 al 5 de Marzo”</a:t>
            </a:r>
          </a:p>
          <a:p>
            <a:pPr marL="0" indent="0">
              <a:buNone/>
            </a:pPr>
            <a:endParaRPr lang="es-ES" dirty="0" smtClean="0"/>
          </a:p>
          <a:p>
            <a:pPr algn="just"/>
            <a:r>
              <a:rPr lang="es-ES" dirty="0"/>
              <a:t>Durante los meses de marzo y abril se realizará un reforzamiento de los contenidos del año 2020, el </a:t>
            </a:r>
            <a:r>
              <a:rPr lang="es-ES" dirty="0" smtClean="0"/>
              <a:t>cual será </a:t>
            </a:r>
            <a:r>
              <a:rPr lang="es-ES" dirty="0"/>
              <a:t>evaluado</a:t>
            </a:r>
            <a:r>
              <a:rPr lang="es-ES" dirty="0" smtClean="0"/>
              <a:t>.</a:t>
            </a:r>
          </a:p>
          <a:p>
            <a:pPr marL="0" indent="0" algn="just">
              <a:buNone/>
            </a:pPr>
            <a:endParaRPr lang="es-ES" dirty="0" smtClean="0"/>
          </a:p>
          <a:p>
            <a:pPr algn="just"/>
            <a:r>
              <a:rPr lang="es-ES" dirty="0" smtClean="0"/>
              <a:t>El lunes 22 de febrero se realizó una capacitación preventiva a cargo del IST para la limpieza de salas de clases y espacios comunes para los funcionarios del colegio.</a:t>
            </a:r>
          </a:p>
          <a:p>
            <a:pPr marL="0" indent="0" algn="just">
              <a:buNone/>
            </a:pPr>
            <a:endParaRPr lang="es-ES" dirty="0"/>
          </a:p>
          <a:p>
            <a:pPr algn="just"/>
            <a:r>
              <a:rPr lang="es-ES" dirty="0" smtClean="0"/>
              <a:t>Durante el mes de marzo se presentará a la comunidad las modificaciones realizadas al PEI.  </a:t>
            </a:r>
            <a:r>
              <a:rPr lang="es-ES" b="1" dirty="0" smtClean="0"/>
              <a:t>“Proyecto Educativo Institucional”</a:t>
            </a:r>
          </a:p>
          <a:p>
            <a:pPr marL="0" indent="0" algn="just">
              <a:buNone/>
            </a:pPr>
            <a:endParaRPr lang="es-ES" dirty="0" smtClean="0"/>
          </a:p>
          <a:p>
            <a:pPr algn="just"/>
            <a:r>
              <a:rPr lang="es-ES" dirty="0" smtClean="0"/>
              <a:t>Formulación del PME </a:t>
            </a:r>
            <a:r>
              <a:rPr lang="es-ES" b="1" dirty="0" smtClean="0"/>
              <a:t>“Plan de mejoramiento Educativo”.</a:t>
            </a:r>
          </a:p>
          <a:p>
            <a:endParaRPr lang="es-ES" sz="2000" dirty="0" smtClean="0"/>
          </a:p>
        </p:txBody>
      </p:sp>
      <p:pic>
        <p:nvPicPr>
          <p:cNvPr id="9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367" y="95590"/>
            <a:ext cx="1164157" cy="10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4946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cambio de mascarilla carica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962" y="0"/>
            <a:ext cx="6609038" cy="7388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n de CENTRO MEDICO CARICATU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273" y="0"/>
            <a:ext cx="600323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709211" y="0"/>
            <a:ext cx="9482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Mantén las medidas preventivas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700075" y="6273225"/>
            <a:ext cx="8397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Hasta que las autoridades lo determine</a:t>
            </a:r>
            <a:endParaRPr lang="es-ES" sz="3200" b="1" dirty="0"/>
          </a:p>
        </p:txBody>
      </p:sp>
    </p:spTree>
    <p:extLst>
      <p:ext uri="{BB962C8B-B14F-4D97-AF65-F5344CB8AC3E}">
        <p14:creationId xmlns="" xmlns:p14="http://schemas.microsoft.com/office/powerpoint/2010/main" val="262780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Baskerville Old Face" panose="02020602080505020303" pitchFamily="18" charset="0"/>
              </a:rPr>
              <a:t>PROTOCOLO TRAS DETECTAR UN CASO EN EL ESTABLECIMIENTO EDUCACIONAL</a:t>
            </a:r>
            <a:endParaRPr lang="es-ES" dirty="0">
              <a:latin typeface="Baskerville Old Face" panose="0202060208050502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 descr="Resultado de imagen de lo que hay que saber para volver seguro a clases publimetr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9448"/>
          <a:stretch/>
        </p:blipFill>
        <p:spPr bwMode="auto">
          <a:xfrm>
            <a:off x="-2433258" y="1825625"/>
            <a:ext cx="16208655" cy="44057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09709" y="1482436"/>
            <a:ext cx="1676400" cy="136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0737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728" b="23830"/>
          <a:stretch/>
        </p:blipFill>
        <p:spPr>
          <a:xfrm>
            <a:off x="2130286" y="0"/>
            <a:ext cx="7861852" cy="7077939"/>
          </a:xfrm>
        </p:spPr>
      </p:pic>
      <p:sp>
        <p:nvSpPr>
          <p:cNvPr id="5" name="Rectángulo 4"/>
          <p:cNvSpPr/>
          <p:nvPr/>
        </p:nvSpPr>
        <p:spPr>
          <a:xfrm>
            <a:off x="2529537" y="403756"/>
            <a:ext cx="68248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SEGURO ESCOLAR</a:t>
            </a:r>
            <a:endParaRPr lang="es-ES" sz="4000" dirty="0"/>
          </a:p>
        </p:txBody>
      </p:sp>
    </p:spTree>
    <p:extLst>
      <p:ext uri="{BB962C8B-B14F-4D97-AF65-F5344CB8AC3E}">
        <p14:creationId xmlns="" xmlns:p14="http://schemas.microsoft.com/office/powerpoint/2010/main" val="391977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9033" y="12879"/>
            <a:ext cx="10515600" cy="1325563"/>
          </a:xfrm>
        </p:spPr>
        <p:txBody>
          <a:bodyPr>
            <a:normAutofit/>
          </a:bodyPr>
          <a:lstStyle/>
          <a:p>
            <a:r>
              <a:rPr lang="es-ES" sz="4000" b="1" dirty="0" smtClean="0"/>
              <a:t>Aspectos a considerar para el desarrollo las clases</a:t>
            </a:r>
            <a:endParaRPr lang="es-ES" sz="4000" b="1" dirty="0"/>
          </a:p>
        </p:txBody>
      </p:sp>
      <p:sp>
        <p:nvSpPr>
          <p:cNvPr id="8" name="Marcador de contenido 7"/>
          <p:cNvSpPr>
            <a:spLocks noGrp="1"/>
          </p:cNvSpPr>
          <p:nvPr>
            <p:ph sz="half" idx="2"/>
          </p:nvPr>
        </p:nvSpPr>
        <p:spPr>
          <a:xfrm>
            <a:off x="543573" y="1043322"/>
            <a:ext cx="11498173" cy="5814677"/>
          </a:xfrm>
        </p:spPr>
        <p:txBody>
          <a:bodyPr>
            <a:normAutofit fontScale="92500" lnSpcReduction="20000"/>
          </a:bodyPr>
          <a:lstStyle/>
          <a:p>
            <a:r>
              <a:rPr lang="es-ES" sz="3400" dirty="0" smtClean="0"/>
              <a:t>Se solicita la supervisión de los deberes escolares por los padres y apoderados con el objetivo de velar por el cumplimiento de la  modalidad mixta. (Horarios de Clases, espacios de trabajo etc.)</a:t>
            </a:r>
          </a:p>
          <a:p>
            <a:pPr marL="0" indent="0">
              <a:buNone/>
            </a:pPr>
            <a:endParaRPr lang="es-ES" sz="3400" dirty="0" smtClean="0"/>
          </a:p>
          <a:p>
            <a:r>
              <a:rPr lang="es-ES" sz="3400" dirty="0" smtClean="0"/>
              <a:t>Se Cuenta con la plataforma:</a:t>
            </a:r>
            <a:r>
              <a:rPr lang="es-ES" sz="3400" dirty="0"/>
              <a:t> </a:t>
            </a:r>
            <a:r>
              <a:rPr lang="es-ES" sz="3400" b="1" dirty="0"/>
              <a:t>Microsoft </a:t>
            </a:r>
            <a:r>
              <a:rPr lang="es-ES" sz="3400" b="1" dirty="0" err="1" smtClean="0"/>
              <a:t>Teams</a:t>
            </a:r>
            <a:r>
              <a:rPr lang="es-ES" sz="3400" b="1" dirty="0" smtClean="0"/>
              <a:t> </a:t>
            </a:r>
            <a:r>
              <a:rPr lang="es-ES" sz="3400" dirty="0" smtClean="0"/>
              <a:t>y un administrador para la resolución de eventuales problemáticas para el año 2021.</a:t>
            </a:r>
          </a:p>
          <a:p>
            <a:pPr marL="0" indent="0">
              <a:buNone/>
            </a:pPr>
            <a:endParaRPr lang="es-ES" sz="3400" dirty="0" smtClean="0"/>
          </a:p>
          <a:p>
            <a:r>
              <a:rPr lang="es-ES" sz="3400" dirty="0" smtClean="0"/>
              <a:t>El jueves 25 de febrero se enviará a cada apoderado nuevo del colegio un correo con lo siguiente: (nombre de usuario, clave, además de una capsula que explica el ingreso a la plataforma).</a:t>
            </a:r>
          </a:p>
          <a:p>
            <a:pPr marL="0" indent="0">
              <a:buNone/>
            </a:pPr>
            <a:endParaRPr lang="es-ES" sz="3400" dirty="0" smtClean="0"/>
          </a:p>
          <a:p>
            <a:r>
              <a:rPr lang="es-ES" sz="3400" dirty="0" smtClean="0"/>
              <a:t>El viernes 26 de febrero a las 19.30 horas se realizará la capacitación para padres apoderados y alumnos sobre el uso de la plataforma </a:t>
            </a:r>
            <a:r>
              <a:rPr lang="es-ES" sz="3400" dirty="0"/>
              <a:t>Microsoft </a:t>
            </a:r>
            <a:r>
              <a:rPr lang="es-ES" sz="3400" dirty="0" err="1" smtClean="0"/>
              <a:t>Teams</a:t>
            </a:r>
            <a:r>
              <a:rPr lang="es-ES" sz="3400" dirty="0" smtClean="0"/>
              <a:t>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</p:txBody>
      </p:sp>
      <p:pic>
        <p:nvPicPr>
          <p:cNvPr id="5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13" y="0"/>
            <a:ext cx="1146220" cy="104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1604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Aspectos a considerar para el ingreso a clases</a:t>
            </a:r>
            <a:endParaRPr lang="es-ES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321972" y="1442434"/>
            <a:ext cx="11539470" cy="5415566"/>
          </a:xfrm>
        </p:spPr>
        <p:txBody>
          <a:bodyPr>
            <a:normAutofit lnSpcReduction="10000"/>
          </a:bodyPr>
          <a:lstStyle/>
          <a:p>
            <a:r>
              <a:rPr lang="es-ES" dirty="0"/>
              <a:t>El lunes 1º de marzo se ingresará a clases en línea con los profesores </a:t>
            </a:r>
            <a:r>
              <a:rPr lang="es-ES" dirty="0" smtClean="0"/>
              <a:t>jefes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 En </a:t>
            </a:r>
            <a:r>
              <a:rPr lang="es-ES" dirty="0"/>
              <a:t>la jornada de la mañana desde las 9.00 a las 10.00 horas y desde las 10.15 a las 11.15 horas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La jornada de la tarde  desde las 14:00 a 15:00 y de 15:15 a las 16:15 horas. </a:t>
            </a:r>
          </a:p>
          <a:p>
            <a:pPr marL="0" indent="0">
              <a:buNone/>
            </a:pPr>
            <a:r>
              <a:rPr lang="es-ES" dirty="0"/>
              <a:t>            -  Trabajo de contención emocional</a:t>
            </a:r>
          </a:p>
          <a:p>
            <a:pPr marL="0" indent="0">
              <a:buNone/>
            </a:pPr>
            <a:r>
              <a:rPr lang="es-ES" dirty="0"/>
              <a:t>            -   horarios de clases (presencial – en línea)</a:t>
            </a:r>
          </a:p>
          <a:p>
            <a:pPr marL="0" indent="0">
              <a:buNone/>
            </a:pPr>
            <a:r>
              <a:rPr lang="es-ES" dirty="0"/>
              <a:t>            -  Presentación de alumnos nuevos</a:t>
            </a:r>
          </a:p>
          <a:p>
            <a:pPr marL="0" indent="0">
              <a:buNone/>
            </a:pPr>
            <a:r>
              <a:rPr lang="es-ES" dirty="0"/>
              <a:t>            - información de docentes que realizarán clases</a:t>
            </a:r>
          </a:p>
          <a:p>
            <a:pPr marL="0" indent="0">
              <a:buNone/>
            </a:pPr>
            <a:r>
              <a:rPr lang="es-ES" dirty="0"/>
              <a:t>            - Capacitación preventiva del COVID – 19</a:t>
            </a:r>
          </a:p>
          <a:p>
            <a:endParaRPr lang="es-ES" dirty="0"/>
          </a:p>
        </p:txBody>
      </p:sp>
      <p:pic>
        <p:nvPicPr>
          <p:cNvPr id="4" name="Picture 6" descr="Resultado de imagen de REGRESO A CLASES CARICATU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031" y="4150217"/>
            <a:ext cx="2640679" cy="26124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7105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9033" y="12879"/>
            <a:ext cx="10515600" cy="1325563"/>
          </a:xfrm>
        </p:spPr>
        <p:txBody>
          <a:bodyPr>
            <a:normAutofit/>
          </a:bodyPr>
          <a:lstStyle/>
          <a:p>
            <a:r>
              <a:rPr lang="es-ES" sz="4000" b="1" dirty="0" smtClean="0"/>
              <a:t>Aspectos a considerar para el desarrollo las clases</a:t>
            </a:r>
            <a:endParaRPr lang="es-ES" sz="4000" b="1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206062" y="1043323"/>
            <a:ext cx="11985938" cy="5814678"/>
          </a:xfrm>
        </p:spPr>
        <p:txBody>
          <a:bodyPr>
            <a:normAutofit lnSpcReduction="10000"/>
          </a:bodyPr>
          <a:lstStyle/>
          <a:p>
            <a:endParaRPr lang="es-ES" dirty="0" smtClean="0"/>
          </a:p>
          <a:p>
            <a:r>
              <a:rPr lang="es-ES" dirty="0"/>
              <a:t>Las salas de clases están equipadas con cámaras , computador, </a:t>
            </a:r>
            <a:r>
              <a:rPr lang="es-ES" dirty="0" smtClean="0"/>
              <a:t>micrófono, parlante.</a:t>
            </a:r>
          </a:p>
          <a:p>
            <a:endParaRPr lang="es-ES" dirty="0" smtClean="0"/>
          </a:p>
          <a:p>
            <a:r>
              <a:rPr lang="es-ES" dirty="0"/>
              <a:t>S</a:t>
            </a:r>
            <a:r>
              <a:rPr lang="es-ES" dirty="0" smtClean="0"/>
              <a:t>e </a:t>
            </a:r>
            <a:r>
              <a:rPr lang="es-ES" dirty="0"/>
              <a:t>compraron mesas individuales para cumplir con los </a:t>
            </a:r>
            <a:r>
              <a:rPr lang="es-ES" dirty="0" smtClean="0"/>
              <a:t>aforos en las salas de clases.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Con respecto al uniforme escolar se priorizará el uso del buzo deportivo institucional más la capa o delantal según corresponda.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Con respecto a los útiles escolares se solicitará gradualmente debido a que se cuanta con material del año 2020 y además se suma la incertidumbre de la evolución de la alerta sanitaria.</a:t>
            </a:r>
          </a:p>
        </p:txBody>
      </p:sp>
      <p:pic>
        <p:nvPicPr>
          <p:cNvPr id="5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13" y="0"/>
            <a:ext cx="1146220" cy="104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8944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33364" y="365125"/>
            <a:ext cx="6620435" cy="2915957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latin typeface="Baskerville Old Face" panose="02020602080505020303" pitchFamily="18" charset="0"/>
              </a:rPr>
              <a:t>CAMPAÑA ROPERO ESCOLAR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4000" dirty="0" smtClean="0"/>
              <a:t>Dona el buzo escolar</a:t>
            </a:r>
            <a:br>
              <a:rPr lang="es-ES" sz="4000" dirty="0" smtClean="0"/>
            </a:br>
            <a:r>
              <a:rPr lang="es-ES" sz="4000" dirty="0" smtClean="0"/>
              <a:t>Cambia el buzo escolar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214" y="56146"/>
            <a:ext cx="4932609" cy="688904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535232" y="3128396"/>
            <a:ext cx="5512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Fecha de entrega de Buzo escolar: Del lunes 01 al viernes 05 de Marzo en dependencias del Colegio entre las 10:00 a 13:00 horas. </a:t>
            </a:r>
            <a:endParaRPr lang="es-ES" b="1" dirty="0"/>
          </a:p>
        </p:txBody>
      </p:sp>
      <p:sp>
        <p:nvSpPr>
          <p:cNvPr id="6" name="Rectángulo 5"/>
          <p:cNvSpPr/>
          <p:nvPr/>
        </p:nvSpPr>
        <p:spPr>
          <a:xfrm>
            <a:off x="5529171" y="429385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/>
              <a:t>Fecha </a:t>
            </a:r>
            <a:r>
              <a:rPr lang="es-ES" b="1" dirty="0" smtClean="0"/>
              <a:t>para cambios </a:t>
            </a:r>
            <a:r>
              <a:rPr lang="es-ES" b="1" dirty="0"/>
              <a:t>de Buzo escolar: Del lunes </a:t>
            </a:r>
            <a:r>
              <a:rPr lang="es-ES" b="1" dirty="0" smtClean="0"/>
              <a:t>08 </a:t>
            </a:r>
            <a:r>
              <a:rPr lang="es-ES" b="1" dirty="0"/>
              <a:t>al viernes </a:t>
            </a:r>
            <a:r>
              <a:rPr lang="es-ES" b="1" dirty="0" smtClean="0"/>
              <a:t>12 </a:t>
            </a:r>
            <a:r>
              <a:rPr lang="es-ES" b="1" dirty="0"/>
              <a:t>de Marzo en dependencias del Colegio entre las 10:00 a 13:00 horas.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529171" y="5512158"/>
            <a:ext cx="5649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Se solicita entregar el buzo escolar en una bolsa plástica con un papel que indique la talla.</a:t>
            </a:r>
            <a:endParaRPr lang="es-ES" b="1" dirty="0"/>
          </a:p>
        </p:txBody>
      </p:sp>
    </p:spTree>
    <p:extLst>
      <p:ext uri="{BB962C8B-B14F-4D97-AF65-F5344CB8AC3E}">
        <p14:creationId xmlns="" xmlns:p14="http://schemas.microsoft.com/office/powerpoint/2010/main" val="204861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934048844"/>
              </p:ext>
            </p:extLst>
          </p:nvPr>
        </p:nvGraphicFramePr>
        <p:xfrm>
          <a:off x="3" y="-5"/>
          <a:ext cx="12191996" cy="69552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3868"/>
                <a:gridCol w="1548304"/>
                <a:gridCol w="1548304"/>
                <a:gridCol w="1548304"/>
                <a:gridCol w="1548304"/>
                <a:gridCol w="1548304"/>
                <a:gridCol w="1548304"/>
                <a:gridCol w="1548304"/>
              </a:tblGrid>
              <a:tr h="2798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LUNES</a:t>
                      </a:r>
                      <a:endParaRPr lang="es-ES" sz="14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7º BÁSICO</a:t>
                      </a:r>
                      <a:endParaRPr lang="es-ES" sz="14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8º BÁSICO</a:t>
                      </a:r>
                      <a:endParaRPr lang="es-ES" sz="14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1º MEDIO</a:t>
                      </a:r>
                      <a:endParaRPr lang="es-ES" sz="14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2º MEDIO</a:t>
                      </a:r>
                      <a:endParaRPr lang="es-ES" sz="14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3º MEDIO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4º MEDIO</a:t>
                      </a:r>
                      <a:endParaRPr lang="es-ES" sz="14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rgbClr val="FFFF00"/>
                    </a:solidFill>
                  </a:tcPr>
                </a:tc>
              </a:tr>
              <a:tr h="2798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0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0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0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</a:tr>
              <a:tr h="2798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07:45 A 08:30</a:t>
                      </a:r>
                      <a:endParaRPr lang="es-ES" sz="14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ED FÍSICA</a:t>
                      </a:r>
                      <a:endParaRPr lang="es-ES" sz="14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CS. NATURALE.</a:t>
                      </a:r>
                      <a:endParaRPr lang="es-ES" sz="14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LENG Y LITER.</a:t>
                      </a:r>
                      <a:endParaRPr lang="es-ES" sz="14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0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0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0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0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</a:tr>
              <a:tr h="2798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0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NICOLÁS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CONSTANZA</a:t>
                      </a:r>
                      <a:endParaRPr lang="es-ES" sz="14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LESLY</a:t>
                      </a:r>
                      <a:endParaRPr lang="es-ES" sz="14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</a:tr>
              <a:tr h="45467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08:30 a 08:45</a:t>
                      </a:r>
                      <a:endParaRPr lang="es-ES" sz="14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RECREO</a:t>
                      </a:r>
                      <a:endParaRPr lang="es-ES" sz="1400" b="1" i="0" u="none" strike="noStrike" dirty="0">
                        <a:solidFill>
                          <a:srgbClr val="E26B0A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RECREO</a:t>
                      </a:r>
                      <a:endParaRPr lang="es-ES" sz="1400" b="1" i="0" u="none" strike="noStrike" dirty="0">
                        <a:solidFill>
                          <a:srgbClr val="E26B0A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RECREO</a:t>
                      </a:r>
                      <a:endParaRPr lang="es-ES" sz="1400" b="1" i="0" u="none" strike="noStrike" dirty="0">
                        <a:solidFill>
                          <a:srgbClr val="E26B0A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08:30 A 09:15</a:t>
                      </a:r>
                      <a:endParaRPr lang="es-ES" sz="14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LENG Y LITER.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ED. CIUDADANA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FILOSOFÍA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</a:tr>
              <a:tr h="2798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0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1" i="0" u="none" strike="noStrike">
                        <a:solidFill>
                          <a:srgbClr val="E26B0A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1" i="0" u="none" strike="noStrike" dirty="0">
                        <a:solidFill>
                          <a:srgbClr val="E26B0A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1" i="0" u="none" strike="noStrike" dirty="0">
                        <a:solidFill>
                          <a:srgbClr val="E26B0A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LESLY</a:t>
                      </a:r>
                      <a:endParaRPr lang="es-ES" sz="14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JUAN CARLOS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GUILLERMO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</a:tr>
              <a:tr h="2798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08:45 A 09:30</a:t>
                      </a:r>
                      <a:endParaRPr lang="es-ES" sz="14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ED FÍSICA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CS. NATURALE.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MATEMÁTICA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09:15 A 09:30</a:t>
                      </a:r>
                      <a:endParaRPr lang="es-ES" sz="14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RECREO</a:t>
                      </a:r>
                      <a:endParaRPr lang="es-ES" sz="1400" b="1" i="0" u="none" strike="noStrike" dirty="0">
                        <a:solidFill>
                          <a:srgbClr val="E26B0A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RECREO</a:t>
                      </a:r>
                      <a:endParaRPr lang="es-ES" sz="1400" b="1" i="0" u="none" strike="noStrike" dirty="0">
                        <a:solidFill>
                          <a:srgbClr val="E26B0A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RECREO</a:t>
                      </a:r>
                      <a:endParaRPr lang="es-ES" sz="1400" b="1" i="0" u="none" strike="noStrike">
                        <a:solidFill>
                          <a:srgbClr val="E26B0A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98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0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NICOLÁS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CONSTANZA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FRANCISCA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1" i="0" u="none" strike="noStrike">
                        <a:solidFill>
                          <a:srgbClr val="E26B0A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1" i="0" u="none" strike="noStrike" dirty="0">
                        <a:solidFill>
                          <a:srgbClr val="E26B0A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1" i="0" u="none" strike="noStrike" dirty="0">
                        <a:solidFill>
                          <a:srgbClr val="E26B0A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1" i="0" u="none" strike="noStrike" dirty="0">
                        <a:solidFill>
                          <a:srgbClr val="E26B0A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467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09:30 a 09:45</a:t>
                      </a:r>
                      <a:endParaRPr lang="es-ES" sz="14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RECREO</a:t>
                      </a:r>
                      <a:endParaRPr lang="es-ES" sz="1400" b="1" i="0" u="none" strike="noStrike" dirty="0">
                        <a:solidFill>
                          <a:srgbClr val="E26B0A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RECREO</a:t>
                      </a:r>
                      <a:endParaRPr lang="es-ES" sz="1400" b="1" i="0" u="none" strike="noStrike" dirty="0">
                        <a:solidFill>
                          <a:srgbClr val="E26B0A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RECREO</a:t>
                      </a:r>
                      <a:endParaRPr lang="es-ES" sz="1400" b="1" i="0" u="none" strike="noStrike" dirty="0">
                        <a:solidFill>
                          <a:srgbClr val="E26B0A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09:30 A 10:15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LENG Y LITER.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ED. CIUDADANA</a:t>
                      </a:r>
                      <a:endParaRPr lang="es-ES" sz="14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FILOSOFÍA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</a:tr>
              <a:tr h="2798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0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1" i="0" u="none" strike="noStrike">
                        <a:solidFill>
                          <a:srgbClr val="E26B0A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1" i="0" u="none" strike="noStrike">
                        <a:solidFill>
                          <a:srgbClr val="E26B0A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1" i="0" u="none" strike="noStrike">
                        <a:solidFill>
                          <a:srgbClr val="E26B0A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LESLY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JUAN CARLOS</a:t>
                      </a:r>
                      <a:endParaRPr lang="es-ES" sz="14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GUILLERMO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</a:tr>
              <a:tr h="2798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09:45 A 10:30</a:t>
                      </a:r>
                      <a:endParaRPr lang="es-ES" sz="14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MATEMÁTICA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ED FÍSICA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MATEMÁTICA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10:15 A 10:30</a:t>
                      </a:r>
                      <a:endParaRPr lang="es-ES" sz="14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RECREO</a:t>
                      </a:r>
                      <a:endParaRPr lang="es-ES" sz="1400" b="1" i="0" u="none" strike="noStrike" dirty="0">
                        <a:solidFill>
                          <a:srgbClr val="E26B0A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RECREO</a:t>
                      </a:r>
                      <a:endParaRPr lang="es-ES" sz="1400" b="1" i="0" u="none" strike="noStrike" dirty="0">
                        <a:solidFill>
                          <a:srgbClr val="E26B0A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RECREO</a:t>
                      </a:r>
                      <a:endParaRPr lang="es-ES" sz="1400" b="1" i="0" u="none" strike="noStrike" dirty="0">
                        <a:solidFill>
                          <a:srgbClr val="E26B0A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98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0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LEONARDO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NICOLÁS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FRANCISCA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1" i="0" u="none" strike="noStrike" dirty="0">
                        <a:solidFill>
                          <a:srgbClr val="E26B0A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1" i="0" u="none" strike="noStrike" dirty="0">
                        <a:solidFill>
                          <a:srgbClr val="E26B0A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1" i="0" u="none" strike="noStrike" dirty="0">
                        <a:solidFill>
                          <a:srgbClr val="E26B0A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1" i="0" u="none" strike="noStrike" dirty="0">
                        <a:solidFill>
                          <a:srgbClr val="E26B0A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514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10:30 a 10:45</a:t>
                      </a:r>
                      <a:endParaRPr lang="es-ES" sz="14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RECREO</a:t>
                      </a:r>
                      <a:endParaRPr lang="es-ES" sz="1400" b="1" i="0" u="none" strike="noStrike" dirty="0">
                        <a:solidFill>
                          <a:srgbClr val="E26B0A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RECREO</a:t>
                      </a:r>
                      <a:endParaRPr lang="es-ES" sz="1400" b="1" i="0" u="none" strike="noStrike" dirty="0">
                        <a:solidFill>
                          <a:srgbClr val="E26B0A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RECREO</a:t>
                      </a:r>
                      <a:endParaRPr lang="es-ES" sz="1400" b="1" i="0" u="none" strike="noStrike" dirty="0">
                        <a:solidFill>
                          <a:srgbClr val="E26B0A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10:30 A 11:15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MATEMÁTICA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FILOS. PO./BIO. CEL.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INGLÉS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</a:tr>
              <a:tr h="2798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0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1" i="0" u="none" strike="noStrike">
                        <a:solidFill>
                          <a:srgbClr val="E26B0A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1" i="0" u="none" strike="noStrike">
                        <a:solidFill>
                          <a:srgbClr val="E26B0A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1" i="0" u="none" strike="noStrike">
                        <a:solidFill>
                          <a:srgbClr val="E26B0A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FRANCISCA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GUILLE / CONY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FERNANDA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</a:tr>
              <a:tr h="2798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10:45 A 11:30</a:t>
                      </a:r>
                      <a:endParaRPr lang="es-ES" sz="14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MATEMÁTICA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ED FÍSICA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HIS GEO CS SO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11:15 A 11:30</a:t>
                      </a:r>
                      <a:endParaRPr lang="es-ES" sz="14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RECREO</a:t>
                      </a:r>
                      <a:endParaRPr lang="es-ES" sz="1400" b="1" i="0" u="none" strike="noStrike" dirty="0">
                        <a:solidFill>
                          <a:srgbClr val="E26B0A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RECREO</a:t>
                      </a:r>
                      <a:endParaRPr lang="es-ES" sz="1400" b="1" i="0" u="none" strike="noStrike" dirty="0">
                        <a:solidFill>
                          <a:srgbClr val="E26B0A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RECREO</a:t>
                      </a:r>
                      <a:endParaRPr lang="es-ES" sz="1400" b="1" i="0" u="none" strike="noStrike" dirty="0">
                        <a:solidFill>
                          <a:srgbClr val="E26B0A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98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0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LEONARDO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NICOLÁS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JUAN CARLOS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0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514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11:30 a 11:45</a:t>
                      </a:r>
                      <a:endParaRPr lang="es-ES" sz="14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RECREO</a:t>
                      </a:r>
                      <a:endParaRPr lang="es-ES" sz="1400" b="1" i="0" u="none" strike="noStrike" dirty="0">
                        <a:solidFill>
                          <a:srgbClr val="E26B0A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RECREO</a:t>
                      </a:r>
                      <a:endParaRPr lang="es-ES" sz="1400" b="1" i="0" u="none" strike="noStrike" dirty="0">
                        <a:solidFill>
                          <a:srgbClr val="E26B0A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RECREO</a:t>
                      </a:r>
                      <a:endParaRPr lang="es-ES" sz="1400" b="1" i="0" u="none" strike="noStrike" dirty="0">
                        <a:solidFill>
                          <a:srgbClr val="E26B0A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11:30 A 12:15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MATEMÁTICA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FILOS. PO./BIO. CEL.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INGLÉS</a:t>
                      </a:r>
                      <a:endParaRPr lang="es-ES" sz="14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</a:tr>
              <a:tr h="2798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0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 smtClean="0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FRANCISCA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GUILLE / CONY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FERNANDA</a:t>
                      </a:r>
                      <a:endParaRPr lang="es-ES" sz="14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</a:tr>
              <a:tr h="279802"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ED FÍSICA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12:15 A 12.30</a:t>
                      </a:r>
                      <a:endParaRPr lang="es-ES" sz="14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RECREO</a:t>
                      </a:r>
                      <a:endParaRPr lang="es-ES" sz="1400" b="1" i="0" u="none" strike="noStrike" dirty="0">
                        <a:solidFill>
                          <a:srgbClr val="E26B0A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RECREO</a:t>
                      </a:r>
                      <a:endParaRPr lang="es-ES" sz="1400" b="1" i="0" u="none" strike="noStrike" dirty="0">
                        <a:solidFill>
                          <a:srgbClr val="E26B0A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RECREO</a:t>
                      </a:r>
                      <a:endParaRPr lang="es-ES" sz="1400" b="1" i="0" u="none" strike="noStrike" dirty="0">
                        <a:solidFill>
                          <a:srgbClr val="E26B0A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98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0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NICOLÁS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0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0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0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0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5142"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12:.30 A 13:15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0RIENTACIÓN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FILOS. PO./BIO. CEL.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MATEMÁTICA</a:t>
                      </a:r>
                      <a:endParaRPr lang="es-ES" sz="14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</a:tr>
              <a:tr h="279802"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ES" sz="1400" b="0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LESLY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Baskerville Old Face" panose="02020602080505020303" pitchFamily="18" charset="0"/>
                        </a:rPr>
                        <a:t>GUILLE / CONY</a:t>
                      </a:r>
                      <a:endParaRPr lang="es-ES" sz="1400" b="1" i="0" u="none" strike="noStrike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Baskerville Old Face" panose="02020602080505020303" pitchFamily="18" charset="0"/>
                        </a:rPr>
                        <a:t>FRANCISCA</a:t>
                      </a:r>
                      <a:endParaRPr lang="es-ES" sz="1400" b="1" i="0" u="none" strike="noStrike" dirty="0"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051" marR="3051" marT="3051" marB="0" anchor="b"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6619741" y="476518"/>
            <a:ext cx="4735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Baskerville Old Face" panose="02020602080505020303" pitchFamily="18" charset="0"/>
              </a:rPr>
              <a:t>EJEMPLO DE HORARIO DE CLASES</a:t>
            </a:r>
            <a:endParaRPr lang="es-ES" dirty="0">
              <a:latin typeface="Baskerville Old Face" panose="02020602080505020303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0" y="5456730"/>
            <a:ext cx="4881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 smtClean="0"/>
              <a:t>LOS HORARIOS DE LOS CURSOS SE PUBICARAN EN LA PAGINA EL VIERNES 26 DE FEBRERO</a:t>
            </a:r>
            <a:endParaRPr lang="es-ES" sz="2200" b="1" dirty="0"/>
          </a:p>
        </p:txBody>
      </p:sp>
    </p:spTree>
    <p:extLst>
      <p:ext uri="{BB962C8B-B14F-4D97-AF65-F5344CB8AC3E}">
        <p14:creationId xmlns="" xmlns:p14="http://schemas.microsoft.com/office/powerpoint/2010/main" val="98874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-1" y="11641"/>
            <a:ext cx="12192001" cy="1325563"/>
          </a:xfrm>
        </p:spPr>
        <p:txBody>
          <a:bodyPr>
            <a:normAutofit/>
          </a:bodyPr>
          <a:lstStyle/>
          <a:p>
            <a:pPr algn="ctr"/>
            <a:r>
              <a:rPr lang="es-ES" sz="2800" dirty="0" smtClean="0">
                <a:latin typeface="Baskerville Old Face" panose="02020602080505020303" pitchFamily="18" charset="0"/>
              </a:rPr>
              <a:t>EL COLEGIO FUNCIONARA CON CLASES MIXTA INTERCALANDO CLASES PERSENCIALES Y A DISTANCIA PARA LOS 2 GRUPOS</a:t>
            </a:r>
            <a:endParaRPr lang="es-ES" sz="2800" dirty="0">
              <a:latin typeface="Baskerville Old Face" panose="02020602080505020303" pitchFamily="18" charset="0"/>
            </a:endParaRPr>
          </a:p>
        </p:txBody>
      </p:sp>
      <p:pic>
        <p:nvPicPr>
          <p:cNvPr id="10" name="Picture 6" descr="El niño pequeño lindo feliz hace la escu... | Premium Vector #Freepik #vector #escuela #personas #tecnologia #nino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125" y="1947037"/>
            <a:ext cx="2736098" cy="1873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Los niños que estudian clases de educaci... | Premium Vector #Freepik #vector #escuela #ninos #medico #carac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196" y="3849457"/>
            <a:ext cx="2670897" cy="19810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418563" y="5903893"/>
            <a:ext cx="110436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Baskerville Old Face" panose="02020602080505020303" pitchFamily="18" charset="0"/>
              </a:rPr>
              <a:t>La clase presencial se transmitirá en vivo para los alumno que estén en ese día en la modalidad a distancia y serán grabadas </a:t>
            </a:r>
            <a:endParaRPr lang="es-ES" sz="2800" b="1" dirty="0">
              <a:latin typeface="Baskerville Old Face" panose="02020602080505020303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365161" y="1442517"/>
            <a:ext cx="10097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Baskerville Old Face" panose="02020602080505020303" pitchFamily="18" charset="0"/>
              </a:rPr>
              <a:t>“El LISTADO DE LOS GRUPO 1 Y 2 SE ENTREGARA EL VIERNES 05 DE MARZO”</a:t>
            </a:r>
            <a:endParaRPr lang="es-ES" sz="2000" b="1" dirty="0">
              <a:latin typeface="Baskerville Old Face" panose="02020602080505020303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17056" y="4473416"/>
            <a:ext cx="1863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Baskerville Old Face" panose="02020602080505020303" pitchFamily="18" charset="0"/>
              </a:rPr>
              <a:t> </a:t>
            </a:r>
            <a:r>
              <a:rPr lang="es-ES" sz="2400" dirty="0">
                <a:latin typeface="Baskerville Old Face" panose="02020602080505020303" pitchFamily="18" charset="0"/>
              </a:rPr>
              <a:t>Grupo Nº 2 </a:t>
            </a:r>
            <a:r>
              <a:rPr lang="es-ES" sz="2400" dirty="0" smtClean="0">
                <a:latin typeface="Baskerville Old Face" panose="02020602080505020303" pitchFamily="18" charset="0"/>
              </a:rPr>
              <a:t> </a:t>
            </a:r>
            <a:endParaRPr lang="es-ES" sz="2400" dirty="0"/>
          </a:p>
        </p:txBody>
      </p:sp>
      <p:sp>
        <p:nvSpPr>
          <p:cNvPr id="9" name="Rectángulo 8"/>
          <p:cNvSpPr/>
          <p:nvPr/>
        </p:nvSpPr>
        <p:spPr>
          <a:xfrm>
            <a:off x="803619" y="2652308"/>
            <a:ext cx="16514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latin typeface="Baskerville Old Face" panose="02020602080505020303" pitchFamily="18" charset="0"/>
              </a:rPr>
              <a:t>Grupo Nº </a:t>
            </a:r>
            <a:r>
              <a:rPr lang="es-ES" sz="2400" dirty="0" smtClean="0">
                <a:latin typeface="Baskerville Old Face" panose="02020602080505020303" pitchFamily="18" charset="0"/>
              </a:rPr>
              <a:t>1</a:t>
            </a:r>
            <a:endParaRPr lang="es-ES" sz="2400" dirty="0">
              <a:latin typeface="Baskerville Old Face" panose="02020602080505020303" pitchFamily="18" charset="0"/>
            </a:endParaRPr>
          </a:p>
        </p:txBody>
      </p:sp>
      <p:pic>
        <p:nvPicPr>
          <p:cNvPr id="13" name="Picture 6" descr="El niño pequeño lindo feliz hace la escu... | Premium Vector #Freepik #vector #escuela #personas #tecnologia #ni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198" y="3874432"/>
            <a:ext cx="2672058" cy="18983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Los niños que estudian clases de educaci... | Premium Vector #Freepik #vector #escuela #ninos #medico #carac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93" y="1922802"/>
            <a:ext cx="2662832" cy="19751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El niño pequeño lindo feliz hace la escu... | Premium Vector #Freepik #vector #escuela #personas #tecnologia #ni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164" y="3889828"/>
            <a:ext cx="2980424" cy="19773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Los niños que estudian clases de educaci... | Premium Vector #Freepik #vector #escuela #ninos #medico #carac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093" y="1965728"/>
            <a:ext cx="2980424" cy="1889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 16"/>
          <p:cNvSpPr/>
          <p:nvPr/>
        </p:nvSpPr>
        <p:spPr>
          <a:xfrm>
            <a:off x="3228337" y="1945782"/>
            <a:ext cx="1327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Baskerville Old Face" panose="02020602080505020303" pitchFamily="18" charset="0"/>
              </a:rPr>
              <a:t>08 de marzo</a:t>
            </a:r>
            <a:endParaRPr lang="es-ES" b="1" dirty="0">
              <a:latin typeface="Baskerville Old Face" panose="02020602080505020303" pitchFamily="18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254036" y="3897913"/>
            <a:ext cx="1330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Baskerville Old Face" panose="02020602080505020303" pitchFamily="18" charset="0"/>
              </a:rPr>
              <a:t>08 de marzo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5945099" y="1945644"/>
            <a:ext cx="1330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Baskerville Old Face" panose="02020602080505020303" pitchFamily="18" charset="0"/>
              </a:rPr>
              <a:t>09 </a:t>
            </a:r>
            <a:r>
              <a:rPr lang="es-ES" b="1" dirty="0">
                <a:latin typeface="Baskerville Old Face" panose="02020602080505020303" pitchFamily="18" charset="0"/>
              </a:rPr>
              <a:t>de marzo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5954767" y="3846082"/>
            <a:ext cx="1330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Baskerville Old Face" panose="02020602080505020303" pitchFamily="18" charset="0"/>
              </a:rPr>
              <a:t>09 </a:t>
            </a:r>
            <a:r>
              <a:rPr lang="es-ES" b="1" dirty="0">
                <a:latin typeface="Baskerville Old Face" panose="02020602080505020303" pitchFamily="18" charset="0"/>
              </a:rPr>
              <a:t>de marzo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8804963" y="1965728"/>
            <a:ext cx="1330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Baskerville Old Face" panose="02020602080505020303" pitchFamily="18" charset="0"/>
              </a:rPr>
              <a:t>10 </a:t>
            </a:r>
            <a:r>
              <a:rPr lang="es-ES" b="1" dirty="0">
                <a:latin typeface="Baskerville Old Face" panose="02020602080505020303" pitchFamily="18" charset="0"/>
              </a:rPr>
              <a:t>de marzo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8674735" y="3873676"/>
            <a:ext cx="1330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Baskerville Old Face" panose="02020602080505020303" pitchFamily="18" charset="0"/>
              </a:rPr>
              <a:t>10 </a:t>
            </a:r>
            <a:r>
              <a:rPr lang="es-ES" b="1" dirty="0">
                <a:latin typeface="Baskerville Old Face" panose="02020602080505020303" pitchFamily="18" charset="0"/>
              </a:rPr>
              <a:t>de marzo</a:t>
            </a:r>
          </a:p>
        </p:txBody>
      </p:sp>
    </p:spTree>
    <p:extLst>
      <p:ext uri="{BB962C8B-B14F-4D97-AF65-F5344CB8AC3E}">
        <p14:creationId xmlns="" xmlns:p14="http://schemas.microsoft.com/office/powerpoint/2010/main" val="309029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9985</TotalTime>
  <Words>1857</Words>
  <Application>Microsoft Office PowerPoint</Application>
  <PresentationFormat>Personalizado</PresentationFormat>
  <Paragraphs>399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PLAN DE INGRESO 2021 COVID-19  </vt:lpstr>
      <vt:lpstr>Aspectos a considerar para el ingreso a clases</vt:lpstr>
      <vt:lpstr>Aspectos a considerar para el ingreso a clases</vt:lpstr>
      <vt:lpstr>Aspectos a considerar para el desarrollo las clases</vt:lpstr>
      <vt:lpstr>Aspectos a considerar para el ingreso a clases</vt:lpstr>
      <vt:lpstr>Aspectos a considerar para el desarrollo las clases</vt:lpstr>
      <vt:lpstr>CAMPAÑA ROPERO ESCOLAR  Dona el buzo escolar Cambia el buzo escolar</vt:lpstr>
      <vt:lpstr>Diapositiva 8</vt:lpstr>
      <vt:lpstr>EL COLEGIO FUNCIONARA CON CLASES MIXTA INTERCALANDO CLASES PERSENCIALES Y A DISTANCIA PARA LOS 2 GRUPOS</vt:lpstr>
      <vt:lpstr>EJEMPLO DEL MES DE MARZO</vt:lpstr>
      <vt:lpstr>Ingreso por jornada a clases presenciales</vt:lpstr>
      <vt:lpstr>Ingreso por jornada a clases presenciales</vt:lpstr>
      <vt:lpstr>PARA EL GRUPO QUE CORRESPONDA CLASES A DISTANCIA</vt:lpstr>
      <vt:lpstr>PARA EL GRUPO QUE CORRESPONDA CLASES PRESENCIALES </vt:lpstr>
      <vt:lpstr>EN EL HOGAR ANTES DE SALIR AL COLEGIO </vt:lpstr>
      <vt:lpstr>SI TIENES SINTOMAS</vt:lpstr>
      <vt:lpstr>SI NO TIENES SINTOMAS</vt:lpstr>
      <vt:lpstr>EN EL HOGAR ANTES DE SALIR AL COLEGIO </vt:lpstr>
      <vt:lpstr>EN EL HOGAR ANTES DE SALIR AL COLEGIO </vt:lpstr>
      <vt:lpstr>  EN EL MEDIO DE TRANSPORTE QUE UTILICES  </vt:lpstr>
      <vt:lpstr>AL INGRESAR AL COLEGIO </vt:lpstr>
      <vt:lpstr>EN LAS SALAS DE CLASES  </vt:lpstr>
      <vt:lpstr>EN LAS SALAS DE CLASES</vt:lpstr>
      <vt:lpstr>EN LOS RECREOS SOBRE TU COLACIÓN </vt:lpstr>
      <vt:lpstr>EN LOS RECREOS SOBRE LOS ESPACIOS DE USO COMÚN Y COMO UTILIZAR TU TIEMPO  </vt:lpstr>
      <vt:lpstr>ORGANIZACIÓN SECTORES DE RECREO</vt:lpstr>
      <vt:lpstr>Diapositiva 27</vt:lpstr>
      <vt:lpstr>AL RETIRARSE DE CLASES </vt:lpstr>
      <vt:lpstr>Diapositiva 29</vt:lpstr>
      <vt:lpstr>Diapositiva 30</vt:lpstr>
      <vt:lpstr>PROTOCOLO TRAS DETECTAR UN CASO EN EL ESTABLECIMIENTO EDUCACIONAL</vt:lpstr>
      <vt:lpstr>Diapositiva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lavarse las manos para luchar contra el coronavirus</dc:title>
  <dc:creator>Admin</dc:creator>
  <cp:lastModifiedBy>lily</cp:lastModifiedBy>
  <cp:revision>152</cp:revision>
  <dcterms:created xsi:type="dcterms:W3CDTF">2021-02-03T11:47:39Z</dcterms:created>
  <dcterms:modified xsi:type="dcterms:W3CDTF">2021-02-23T17:19:17Z</dcterms:modified>
</cp:coreProperties>
</file>